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80625" cy="15481300"/>
  <p:notesSz cx="9621838" cy="15020925"/>
  <p:defaultTextStyle>
    <a:defPPr>
      <a:defRPr lang="es-MX"/>
    </a:defPPr>
    <a:lvl1pPr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1pPr>
    <a:lvl2pPr marL="730250" indent="-27305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2pPr>
    <a:lvl3pPr marL="1460500" indent="-54610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3pPr>
    <a:lvl4pPr marL="2190750" indent="-81915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4pPr>
    <a:lvl5pPr marL="2921000" indent="-1092200" algn="l" defTabSz="1460500" rtl="0" fontAlgn="base">
      <a:spcBef>
        <a:spcPct val="0"/>
      </a:spcBef>
      <a:spcAft>
        <a:spcPct val="0"/>
      </a:spcAft>
      <a:defRPr sz="2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3270" y="-114"/>
      </p:cViewPr>
      <p:guideLst>
        <p:guide orient="horz" pos="4876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7" y="4809238"/>
            <a:ext cx="8568531" cy="331844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4" y="8772737"/>
            <a:ext cx="7056438" cy="39563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0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0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1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1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1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12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4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5EB5-4431-4EC7-95F8-21F0D04CABFC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0A1CB-EC8F-4EE0-8F81-5A960E5DCFB3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2E2D7-1C3A-4A04-A709-B96B994FB6A9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84F8B-7852-4A90-A7EF-C1158544ED4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057499" y="1401202"/>
            <a:ext cx="2500906" cy="2981583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54785" y="1401202"/>
            <a:ext cx="7334704" cy="2981583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6153C-EB6F-4794-A2DC-4A51392B3FE3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9DFB5-0A0D-47CD-9C26-DEE58FEA704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74523-D7CD-42F7-A279-2A865E7640B5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896BA-ACF4-4C57-8E60-A52A04C99F2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00" y="9948170"/>
            <a:ext cx="8568531" cy="307475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300" y="6561637"/>
            <a:ext cx="8568531" cy="3386533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033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0663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099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132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165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198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123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4265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2BBF7-A4A6-4654-AA04-1F2E325FE40E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A344-88C2-40DA-83D0-68DF11330AC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54785" y="8152769"/>
            <a:ext cx="4917805" cy="2306427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640601" y="8152769"/>
            <a:ext cx="4917805" cy="23064270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1181-8979-47FA-9670-C5F8688A1734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C1512-185F-4DC3-9178-B9376BA6634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1" y="619970"/>
            <a:ext cx="9072563" cy="258021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3465376"/>
            <a:ext cx="4454027" cy="144420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0331" indent="0">
              <a:buNone/>
              <a:defRPr sz="3200" b="1"/>
            </a:lvl2pPr>
            <a:lvl3pPr marL="1460663" indent="0">
              <a:buNone/>
              <a:defRPr sz="2900" b="1"/>
            </a:lvl3pPr>
            <a:lvl4pPr marL="2190994" indent="0">
              <a:buNone/>
              <a:defRPr sz="2600" b="1"/>
            </a:lvl4pPr>
            <a:lvl5pPr marL="2921325" indent="0">
              <a:buNone/>
              <a:defRPr sz="2600" b="1"/>
            </a:lvl5pPr>
            <a:lvl6pPr marL="3651656" indent="0">
              <a:buNone/>
              <a:defRPr sz="2600" b="1"/>
            </a:lvl6pPr>
            <a:lvl7pPr marL="4381988" indent="0">
              <a:buNone/>
              <a:defRPr sz="2600" b="1"/>
            </a:lvl7pPr>
            <a:lvl8pPr marL="5112319" indent="0">
              <a:buNone/>
              <a:defRPr sz="2600" b="1"/>
            </a:lvl8pPr>
            <a:lvl9pPr marL="584265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1" y="4909579"/>
            <a:ext cx="4454027" cy="891966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18" y="3465376"/>
            <a:ext cx="4455776" cy="1444203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0331" indent="0">
              <a:buNone/>
              <a:defRPr sz="3200" b="1"/>
            </a:lvl2pPr>
            <a:lvl3pPr marL="1460663" indent="0">
              <a:buNone/>
              <a:defRPr sz="2900" b="1"/>
            </a:lvl3pPr>
            <a:lvl4pPr marL="2190994" indent="0">
              <a:buNone/>
              <a:defRPr sz="2600" b="1"/>
            </a:lvl4pPr>
            <a:lvl5pPr marL="2921325" indent="0">
              <a:buNone/>
              <a:defRPr sz="2600" b="1"/>
            </a:lvl5pPr>
            <a:lvl6pPr marL="3651656" indent="0">
              <a:buNone/>
              <a:defRPr sz="2600" b="1"/>
            </a:lvl6pPr>
            <a:lvl7pPr marL="4381988" indent="0">
              <a:buNone/>
              <a:defRPr sz="2600" b="1"/>
            </a:lvl7pPr>
            <a:lvl8pPr marL="5112319" indent="0">
              <a:buNone/>
              <a:defRPr sz="2600" b="1"/>
            </a:lvl8pPr>
            <a:lvl9pPr marL="5842650" indent="0">
              <a:buNone/>
              <a:defRPr sz="2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4909579"/>
            <a:ext cx="4455776" cy="891966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C25C4-5A5C-4930-9505-AC3B901555E8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CCB57-EE97-4369-B1DB-C5A1DD46B4F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061E-479B-41C9-962B-B12808DB5EAE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4430D-C5A0-4B00-AC5F-6F75E3E6E7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3089-F5A9-489B-9089-9C443662D030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AC6E8-64FB-41D0-93DA-877321A54AB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2" y="616385"/>
            <a:ext cx="3316456" cy="262322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245" y="616386"/>
            <a:ext cx="5635349" cy="13212861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032" y="3239607"/>
            <a:ext cx="3316456" cy="10589640"/>
          </a:xfrm>
        </p:spPr>
        <p:txBody>
          <a:bodyPr/>
          <a:lstStyle>
            <a:lvl1pPr marL="0" indent="0">
              <a:buNone/>
              <a:defRPr sz="2200"/>
            </a:lvl1pPr>
            <a:lvl2pPr marL="730331" indent="0">
              <a:buNone/>
              <a:defRPr sz="1900"/>
            </a:lvl2pPr>
            <a:lvl3pPr marL="1460663" indent="0">
              <a:buNone/>
              <a:defRPr sz="1600"/>
            </a:lvl3pPr>
            <a:lvl4pPr marL="2190994" indent="0">
              <a:buNone/>
              <a:defRPr sz="1400"/>
            </a:lvl4pPr>
            <a:lvl5pPr marL="2921325" indent="0">
              <a:buNone/>
              <a:defRPr sz="1400"/>
            </a:lvl5pPr>
            <a:lvl6pPr marL="3651656" indent="0">
              <a:buNone/>
              <a:defRPr sz="1400"/>
            </a:lvl6pPr>
            <a:lvl7pPr marL="4381988" indent="0">
              <a:buNone/>
              <a:defRPr sz="1400"/>
            </a:lvl7pPr>
            <a:lvl8pPr marL="5112319" indent="0">
              <a:buNone/>
              <a:defRPr sz="1400"/>
            </a:lvl8pPr>
            <a:lvl9pPr marL="584265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91B30-1EF0-44EE-ACCE-99286DB2AEE2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D8181-463B-4ADE-BFF8-5310761AAD5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5873" y="10836910"/>
            <a:ext cx="6048375" cy="127935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5873" y="1383283"/>
            <a:ext cx="6048375" cy="9288780"/>
          </a:xfrm>
        </p:spPr>
        <p:txBody>
          <a:bodyPr rtlCol="0">
            <a:normAutofit/>
          </a:bodyPr>
          <a:lstStyle>
            <a:lvl1pPr marL="0" indent="0">
              <a:buNone/>
              <a:defRPr sz="5100"/>
            </a:lvl1pPr>
            <a:lvl2pPr marL="730331" indent="0">
              <a:buNone/>
              <a:defRPr sz="4500"/>
            </a:lvl2pPr>
            <a:lvl3pPr marL="1460663" indent="0">
              <a:buNone/>
              <a:defRPr sz="3800"/>
            </a:lvl3pPr>
            <a:lvl4pPr marL="2190994" indent="0">
              <a:buNone/>
              <a:defRPr sz="3200"/>
            </a:lvl4pPr>
            <a:lvl5pPr marL="2921325" indent="0">
              <a:buNone/>
              <a:defRPr sz="3200"/>
            </a:lvl5pPr>
            <a:lvl6pPr marL="3651656" indent="0">
              <a:buNone/>
              <a:defRPr sz="3200"/>
            </a:lvl6pPr>
            <a:lvl7pPr marL="4381988" indent="0">
              <a:buNone/>
              <a:defRPr sz="3200"/>
            </a:lvl7pPr>
            <a:lvl8pPr marL="5112319" indent="0">
              <a:buNone/>
              <a:defRPr sz="3200"/>
            </a:lvl8pPr>
            <a:lvl9pPr marL="5842650" indent="0">
              <a:buNone/>
              <a:defRPr sz="32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5873" y="12116269"/>
            <a:ext cx="6048375" cy="1816901"/>
          </a:xfrm>
        </p:spPr>
        <p:txBody>
          <a:bodyPr/>
          <a:lstStyle>
            <a:lvl1pPr marL="0" indent="0">
              <a:buNone/>
              <a:defRPr sz="2200"/>
            </a:lvl1pPr>
            <a:lvl2pPr marL="730331" indent="0">
              <a:buNone/>
              <a:defRPr sz="1900"/>
            </a:lvl2pPr>
            <a:lvl3pPr marL="1460663" indent="0">
              <a:buNone/>
              <a:defRPr sz="1600"/>
            </a:lvl3pPr>
            <a:lvl4pPr marL="2190994" indent="0">
              <a:buNone/>
              <a:defRPr sz="1400"/>
            </a:lvl4pPr>
            <a:lvl5pPr marL="2921325" indent="0">
              <a:buNone/>
              <a:defRPr sz="1400"/>
            </a:lvl5pPr>
            <a:lvl6pPr marL="3651656" indent="0">
              <a:buNone/>
              <a:defRPr sz="1400"/>
            </a:lvl6pPr>
            <a:lvl7pPr marL="4381988" indent="0">
              <a:buNone/>
              <a:defRPr sz="1400"/>
            </a:lvl7pPr>
            <a:lvl8pPr marL="5112319" indent="0">
              <a:buNone/>
              <a:defRPr sz="1400"/>
            </a:lvl8pPr>
            <a:lvl9pPr marL="584265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9E98B-30CB-4C8E-B0D2-84A531C992AD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27311-4846-4BB6-B6E4-CA5C40F43C4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503238" y="620713"/>
            <a:ext cx="9074150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6066" tIns="73033" rIns="146066" bIns="73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03238" y="3611563"/>
            <a:ext cx="9074150" cy="1021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6066" tIns="73033" rIns="146066" bIns="73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03238" y="14349413"/>
            <a:ext cx="2352675" cy="823912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l" defTabSz="1460663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258F16-0C25-466A-9D73-8EFBF4D869BC}" type="datetimeFigureOut">
              <a:rPr lang="es-MX"/>
              <a:pPr>
                <a:defRPr/>
              </a:pPr>
              <a:t>14/06/2012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44875" y="14349413"/>
            <a:ext cx="3190875" cy="823912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ctr" defTabSz="1460663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713" y="14349413"/>
            <a:ext cx="2352675" cy="823912"/>
          </a:xfrm>
          <a:prstGeom prst="rect">
            <a:avLst/>
          </a:prstGeom>
        </p:spPr>
        <p:txBody>
          <a:bodyPr vert="horz" lIns="146066" tIns="73033" rIns="146066" bIns="73033" rtlCol="0" anchor="ctr"/>
          <a:lstStyle>
            <a:lvl1pPr algn="r" defTabSz="1460663" fontAlgn="auto">
              <a:spcBef>
                <a:spcPts val="0"/>
              </a:spcBef>
              <a:spcAft>
                <a:spcPts val="0"/>
              </a:spcAft>
              <a:defRPr sz="1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64D7D2-99D0-435A-B137-266B4CF51BD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0500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2pPr>
      <a:lvl3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3pPr>
      <a:lvl4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4pPr>
      <a:lvl5pPr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5pPr>
      <a:lvl6pPr marL="4572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6pPr>
      <a:lvl7pPr marL="9144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7pPr>
      <a:lvl8pPr marL="13716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8pPr>
      <a:lvl9pPr marL="1828800" algn="ctr" defTabSz="1460500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Calibri" pitchFamily="34" charset="0"/>
        </a:defRPr>
      </a:lvl9pPr>
    </p:titleStyle>
    <p:bodyStyle>
      <a:lvl1pPr marL="547688" indent="-547688" algn="l" defTabSz="1460500" rtl="0" fontAlgn="base">
        <a:spcBef>
          <a:spcPct val="20000"/>
        </a:spcBef>
        <a:spcAft>
          <a:spcPct val="0"/>
        </a:spcAft>
        <a:buFont typeface="Arial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5863" indent="-455613" algn="l" defTabSz="1460500" rtl="0" fontAlgn="base">
        <a:spcBef>
          <a:spcPct val="20000"/>
        </a:spcBef>
        <a:spcAft>
          <a:spcPct val="0"/>
        </a:spcAft>
        <a:buFont typeface="Arial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5625" indent="-365125" algn="l" defTabSz="1460500" rtl="0" fontAlgn="base">
        <a:spcBef>
          <a:spcPct val="20000"/>
        </a:spcBef>
        <a:spcAft>
          <a:spcPct val="0"/>
        </a:spcAft>
        <a:buFont typeface="Arial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55875" indent="-365125" algn="l" defTabSz="1460500" rtl="0" fontAlgn="base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86125" indent="-365125" algn="l" defTabSz="1460500" rtl="0" fontAlgn="base">
        <a:spcBef>
          <a:spcPct val="20000"/>
        </a:spcBef>
        <a:spcAft>
          <a:spcPct val="0"/>
        </a:spcAft>
        <a:buFont typeface="Arial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16822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47153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77485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07816" indent="-365166" algn="l" defTabSz="146066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0331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0663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0994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1325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1656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1988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12319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42650" algn="l" defTabSz="1460663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3 Grupo"/>
          <p:cNvGrpSpPr>
            <a:grpSpLocks/>
          </p:cNvGrpSpPr>
          <p:nvPr/>
        </p:nvGrpSpPr>
        <p:grpSpPr bwMode="auto">
          <a:xfrm>
            <a:off x="254000" y="166688"/>
            <a:ext cx="9612313" cy="15156518"/>
            <a:chOff x="468313" y="23813"/>
            <a:chExt cx="9612312" cy="15156569"/>
          </a:xfrm>
        </p:grpSpPr>
        <p:pic>
          <p:nvPicPr>
            <p:cNvPr id="2051" name="3 Imagen" descr="logo AMEP.jpg"/>
            <p:cNvPicPr>
              <a:picLocks noChangeAspect="1"/>
            </p:cNvPicPr>
            <p:nvPr/>
          </p:nvPicPr>
          <p:blipFill>
            <a:blip r:embed="rId2">
              <a:lum bright="-18000" contrast="46000"/>
            </a:blip>
            <a:srcRect/>
            <a:stretch>
              <a:fillRect/>
            </a:stretch>
          </p:blipFill>
          <p:spPr bwMode="auto">
            <a:xfrm>
              <a:off x="468313" y="23813"/>
              <a:ext cx="9612312" cy="2386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2" name="4 CuadroTexto"/>
            <p:cNvSpPr txBox="1">
              <a:spLocks noChangeArrowheads="1"/>
            </p:cNvSpPr>
            <p:nvPr/>
          </p:nvSpPr>
          <p:spPr bwMode="auto">
            <a:xfrm>
              <a:off x="1254125" y="1811338"/>
              <a:ext cx="8286750" cy="338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b="1" dirty="0">
                  <a:latin typeface="Calibri" pitchFamily="34" charset="0"/>
                </a:rPr>
                <a:t>Invita</a:t>
              </a:r>
            </a:p>
            <a:p>
              <a:pPr algn="ctr"/>
              <a:endParaRPr lang="es-MX" b="1" dirty="0">
                <a:latin typeface="Calibri" pitchFamily="34" charset="0"/>
              </a:endParaRPr>
            </a:p>
            <a:p>
              <a:pPr algn="ctr"/>
              <a:endParaRPr lang="es-MX" sz="1200" b="1" dirty="0">
                <a:latin typeface="Calibri" pitchFamily="34" charset="0"/>
              </a:endParaRPr>
            </a:p>
            <a:p>
              <a:pPr algn="ctr"/>
              <a:r>
                <a:rPr lang="es-MX" sz="3600" b="1" dirty="0" smtClean="0">
                  <a:latin typeface="Calibri" pitchFamily="34" charset="0"/>
                </a:rPr>
                <a:t>“</a:t>
              </a:r>
              <a:r>
                <a:rPr lang="es-ES" sz="3600" b="1" dirty="0" smtClean="0">
                  <a:latin typeface="Arial Black" pitchFamily="34" charset="0"/>
                </a:rPr>
                <a:t>CRISIS, TRANSFORMACIÓN DE LOS SISTEMAS ENERGÉTICOS Y NUEVAS VÍAS PARA EL CRECIMIENTO</a:t>
              </a:r>
              <a:r>
                <a:rPr lang="es-MX" sz="3600" b="1" dirty="0" smtClean="0">
                  <a:latin typeface="Calibri" pitchFamily="34" charset="0"/>
                </a:rPr>
                <a:t>”</a:t>
              </a:r>
              <a:endParaRPr lang="es-MX" sz="3600" b="1" dirty="0">
                <a:latin typeface="Calibri" pitchFamily="34" charset="0"/>
              </a:endParaRPr>
            </a:p>
          </p:txBody>
        </p:sp>
        <p:sp>
          <p:nvSpPr>
            <p:cNvPr id="2053" name="5 CuadroTexto"/>
            <p:cNvSpPr txBox="1">
              <a:spLocks noChangeArrowheads="1"/>
            </p:cNvSpPr>
            <p:nvPr/>
          </p:nvSpPr>
          <p:spPr bwMode="auto">
            <a:xfrm>
              <a:off x="1468438" y="5954721"/>
              <a:ext cx="7929562" cy="3539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MX" sz="2800" b="1" dirty="0" smtClean="0">
                  <a:latin typeface="Calibri" pitchFamily="34" charset="0"/>
                </a:rPr>
                <a:t>Disertación:</a:t>
              </a:r>
            </a:p>
            <a:p>
              <a:endParaRPr lang="es-MX" sz="2800" b="1" dirty="0">
                <a:latin typeface="Calibri" pitchFamily="34" charset="0"/>
              </a:endParaRPr>
            </a:p>
            <a:p>
              <a:r>
                <a:rPr lang="es-MX" sz="2800" dirty="0" smtClean="0">
                  <a:latin typeface="Calibri" pitchFamily="34" charset="0"/>
                </a:rPr>
                <a:t> Académico: </a:t>
              </a:r>
              <a:r>
                <a:rPr lang="es-MX" sz="2800" b="1" dirty="0" smtClean="0">
                  <a:latin typeface="Calibri" pitchFamily="34" charset="0"/>
                </a:rPr>
                <a:t>Ángel de la Vega Navarro</a:t>
              </a:r>
              <a:endParaRPr lang="es-MX" sz="2800" b="1" dirty="0" smtClean="0">
                <a:latin typeface="Calibri" pitchFamily="34" charset="0"/>
              </a:endParaRPr>
            </a:p>
            <a:p>
              <a:r>
                <a:rPr lang="es-MX" sz="2800" b="1" dirty="0" smtClean="0">
                  <a:latin typeface="Calibri" pitchFamily="34" charset="0"/>
                </a:rPr>
                <a:t>                  </a:t>
              </a:r>
              <a:r>
                <a:rPr lang="es-MX" sz="2800" dirty="0" smtClean="0">
                  <a:latin typeface="Calibri" pitchFamily="34" charset="0"/>
                </a:rPr>
                <a:t> </a:t>
              </a:r>
              <a:endParaRPr lang="es-MX" sz="2800" b="1" dirty="0" smtClean="0">
                <a:latin typeface="Calibri" pitchFamily="34" charset="0"/>
              </a:endParaRPr>
            </a:p>
            <a:p>
              <a:r>
                <a:rPr lang="es-MX" sz="2800" b="1" dirty="0" smtClean="0">
                  <a:latin typeface="+mj-lt"/>
                </a:rPr>
                <a:t>Respuesta: </a:t>
              </a:r>
            </a:p>
            <a:p>
              <a:endParaRPr lang="es-MX" sz="2800" dirty="0">
                <a:latin typeface="Arial Black" pitchFamily="34" charset="0"/>
              </a:endParaRPr>
            </a:p>
            <a:p>
              <a:r>
                <a:rPr lang="es-MX" sz="2800" dirty="0" smtClean="0">
                  <a:latin typeface="Calibri" pitchFamily="34" charset="0"/>
                </a:rPr>
                <a:t>Académico: </a:t>
              </a:r>
              <a:r>
                <a:rPr lang="es-MX" sz="2800" b="1" dirty="0" smtClean="0">
                  <a:latin typeface="Calibri" pitchFamily="34" charset="0"/>
                </a:rPr>
                <a:t> </a:t>
              </a:r>
              <a:r>
                <a:rPr lang="es-MX" sz="2800" b="1" dirty="0" smtClean="0">
                  <a:latin typeface="Calibri" pitchFamily="34" charset="0"/>
                </a:rPr>
                <a:t>Jorge Eduardo Navarrete López</a:t>
              </a:r>
              <a:endParaRPr lang="es-MX" sz="2800" b="1" dirty="0" smtClean="0">
                <a:latin typeface="Calibri" pitchFamily="34" charset="0"/>
              </a:endParaRPr>
            </a:p>
            <a:p>
              <a:r>
                <a:rPr lang="es-MX" sz="2800" b="1" dirty="0" smtClean="0">
                  <a:latin typeface="Calibri" pitchFamily="34" charset="0"/>
                </a:rPr>
                <a:t>                        </a:t>
              </a:r>
            </a:p>
          </p:txBody>
        </p:sp>
        <p:sp>
          <p:nvSpPr>
            <p:cNvPr id="2054" name="6 CuadroTexto"/>
            <p:cNvSpPr txBox="1">
              <a:spLocks noChangeArrowheads="1"/>
            </p:cNvSpPr>
            <p:nvPr/>
          </p:nvSpPr>
          <p:spPr bwMode="auto">
            <a:xfrm>
              <a:off x="3182938" y="10812463"/>
              <a:ext cx="4429125" cy="1569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MX" sz="2400" dirty="0" smtClean="0">
                  <a:latin typeface="Calibri" pitchFamily="34" charset="0"/>
                </a:rPr>
                <a:t>Juan </a:t>
              </a:r>
              <a:r>
                <a:rPr lang="es-MX" sz="2400" dirty="0" err="1" smtClean="0">
                  <a:latin typeface="Calibri" pitchFamily="34" charset="0"/>
                </a:rPr>
                <a:t>Castaingts</a:t>
              </a:r>
              <a:r>
                <a:rPr lang="es-MX" sz="2400" dirty="0" smtClean="0">
                  <a:latin typeface="Calibri" pitchFamily="34" charset="0"/>
                </a:rPr>
                <a:t> </a:t>
              </a:r>
              <a:r>
                <a:rPr lang="es-MX" sz="2400" dirty="0" err="1" smtClean="0">
                  <a:latin typeface="Calibri" pitchFamily="34" charset="0"/>
                </a:rPr>
                <a:t>Teillery</a:t>
              </a:r>
              <a:endParaRPr lang="es-MX" sz="2400" dirty="0">
                <a:latin typeface="Calibri" pitchFamily="34" charset="0"/>
              </a:endParaRPr>
            </a:p>
            <a:p>
              <a:pPr algn="ctr"/>
              <a:r>
                <a:rPr lang="es-MX" sz="2400" dirty="0">
                  <a:latin typeface="Calibri" pitchFamily="34" charset="0"/>
                </a:rPr>
                <a:t>Miembro de Número y</a:t>
              </a:r>
            </a:p>
            <a:p>
              <a:pPr algn="ctr"/>
              <a:r>
                <a:rPr lang="es-MX" sz="2400" dirty="0">
                  <a:latin typeface="Calibri" pitchFamily="34" charset="0"/>
                </a:rPr>
                <a:t>Presidente de la </a:t>
              </a:r>
            </a:p>
            <a:p>
              <a:pPr algn="ctr"/>
              <a:r>
                <a:rPr lang="es-MX" sz="2400" dirty="0">
                  <a:latin typeface="Calibri" pitchFamily="34" charset="0"/>
                </a:rPr>
                <a:t>AMEP , A. C.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1468438" y="13241383"/>
              <a:ext cx="7929562" cy="1938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Jueves 24 </a:t>
              </a: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Mayo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2012    </a:t>
              </a: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18:00  hrs.</a:t>
              </a: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Casa 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de Cultura “Jesús Reyes </a:t>
              </a:r>
              <a:r>
                <a:rPr lang="es-MX" sz="20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Heroles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”</a:t>
              </a:r>
              <a:endPara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Francisco Sosa No. 202, Barrio de Santa Catarina, </a:t>
              </a:r>
              <a:r>
                <a:rPr lang="es-MX" sz="2000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Coyoacán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 </a:t>
              </a:r>
              <a:endPara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México, D. F</a:t>
              </a: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. </a:t>
              </a:r>
            </a:p>
            <a:p>
              <a:pPr algn="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</a:rPr>
                <a:t>C.P.0400</a:t>
              </a:r>
              <a:endParaRPr lang="es-MX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endParaRPr>
            </a:p>
          </p:txBody>
        </p:sp>
        <p:cxnSp>
          <p:nvCxnSpPr>
            <p:cNvPr id="10" name="9 Conector recto"/>
            <p:cNvCxnSpPr/>
            <p:nvPr/>
          </p:nvCxnSpPr>
          <p:spPr>
            <a:xfrm rot="5400000">
              <a:off x="-6568306" y="7633520"/>
              <a:ext cx="14716175" cy="71438"/>
            </a:xfrm>
            <a:prstGeom prst="line">
              <a:avLst/>
            </a:prstGeom>
            <a:ln w="57150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Rombo"/>
            <p:cNvSpPr/>
            <p:nvPr/>
          </p:nvSpPr>
          <p:spPr>
            <a:xfrm>
              <a:off x="1468438" y="13098507"/>
              <a:ext cx="1143000" cy="1785943"/>
            </a:xfrm>
            <a:prstGeom prst="diamond">
              <a:avLst/>
            </a:prstGeom>
            <a:gradFill>
              <a:gsLst>
                <a:gs pos="0">
                  <a:schemeClr val="bg1"/>
                </a:gs>
                <a:gs pos="50000">
                  <a:schemeClr val="accent1">
                    <a:lumMod val="40000"/>
                    <a:lumOff val="6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sp>
          <p:nvSpPr>
            <p:cNvPr id="12" name="11 Rombo"/>
            <p:cNvSpPr/>
            <p:nvPr/>
          </p:nvSpPr>
          <p:spPr>
            <a:xfrm>
              <a:off x="1682751" y="13098507"/>
              <a:ext cx="1143000" cy="1785943"/>
            </a:xfrm>
            <a:prstGeom prst="diamond">
              <a:avLst/>
            </a:prstGeom>
            <a:gradFill>
              <a:gsLst>
                <a:gs pos="0">
                  <a:schemeClr val="bg1"/>
                </a:gs>
                <a:gs pos="50000">
                  <a:schemeClr val="tx2">
                    <a:lumMod val="60000"/>
                    <a:lumOff val="40000"/>
                  </a:schemeClr>
                </a:gs>
                <a:gs pos="100000">
                  <a:schemeClr val="tx2"/>
                </a:gs>
              </a:gsLst>
              <a:lin ang="5400000" scaled="0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46066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/>
            </a:p>
          </p:txBody>
        </p:sp>
        <p:cxnSp>
          <p:nvCxnSpPr>
            <p:cNvPr id="13" name="12 Conector recto"/>
            <p:cNvCxnSpPr/>
            <p:nvPr/>
          </p:nvCxnSpPr>
          <p:spPr>
            <a:xfrm>
              <a:off x="2325688" y="5811858"/>
              <a:ext cx="6143624" cy="1587"/>
            </a:xfrm>
            <a:prstGeom prst="line">
              <a:avLst/>
            </a:prstGeom>
            <a:ln w="38100"/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>
              <a:off x="-6639801" y="7704931"/>
              <a:ext cx="14716228" cy="71438"/>
            </a:xfrm>
            <a:prstGeom prst="line">
              <a:avLst/>
            </a:prstGeom>
            <a:ln w="57150">
              <a:gradFill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2397106" y="5811824"/>
              <a:ext cx="6143668" cy="1588"/>
            </a:xfrm>
            <a:prstGeom prst="line">
              <a:avLst/>
            </a:prstGeom>
            <a:ln w="38100">
              <a:gradFill>
                <a:gsLst>
                  <a:gs pos="0">
                    <a:schemeClr val="accent1">
                      <a:tint val="66000"/>
                      <a:satMod val="160000"/>
                      <a:alpha val="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88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COPILCO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CPC</dc:creator>
  <cp:lastModifiedBy>Propietario111</cp:lastModifiedBy>
  <cp:revision>24</cp:revision>
  <dcterms:created xsi:type="dcterms:W3CDTF">2009-05-06T23:09:47Z</dcterms:created>
  <dcterms:modified xsi:type="dcterms:W3CDTF">2012-06-14T20:59:46Z</dcterms:modified>
</cp:coreProperties>
</file>