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letter"/>
  <p:notesSz cx="6858000" cy="9144000"/>
  <p:defaultTextStyle>
    <a:defPPr>
      <a:defRPr lang="es-ES"/>
    </a:defPPr>
    <a:lvl1pPr marL="0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56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14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D9DEF-DE60-44F3-BD3A-20668D09F41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B88A0A-9B5A-487E-A102-904F497F5D12}">
      <dgm:prSet phldrT="[Texto]"/>
      <dgm:spPr/>
      <dgm:t>
        <a:bodyPr/>
        <a:lstStyle/>
        <a:p>
          <a:r>
            <a:rPr lang="es-ES" dirty="0" smtClean="0"/>
            <a:t>Concepto del modelo de Negocio</a:t>
          </a:r>
          <a:endParaRPr lang="es-ES" dirty="0"/>
        </a:p>
      </dgm:t>
    </dgm:pt>
    <dgm:pt modelId="{6C8D6509-9ABB-4A7F-A8D3-BBAE2361E609}" type="parTrans" cxnId="{4B698934-6DB9-480B-8CA1-9E7A58772822}">
      <dgm:prSet/>
      <dgm:spPr/>
      <dgm:t>
        <a:bodyPr/>
        <a:lstStyle/>
        <a:p>
          <a:endParaRPr lang="es-ES"/>
        </a:p>
      </dgm:t>
    </dgm:pt>
    <dgm:pt modelId="{ECBDC809-B063-4608-8B75-3667D6C2CA08}" type="sibTrans" cxnId="{4B698934-6DB9-480B-8CA1-9E7A58772822}">
      <dgm:prSet/>
      <dgm:spPr/>
      <dgm:t>
        <a:bodyPr/>
        <a:lstStyle/>
        <a:p>
          <a:endParaRPr lang="es-ES"/>
        </a:p>
      </dgm:t>
    </dgm:pt>
    <dgm:pt modelId="{01643831-6235-43FD-8C23-7A99D2116084}">
      <dgm:prSet phldrT="[Texto]"/>
      <dgm:spPr/>
      <dgm:t>
        <a:bodyPr/>
        <a:lstStyle/>
        <a:p>
          <a:r>
            <a:rPr lang="es-ES" dirty="0" smtClean="0"/>
            <a:t>La administración de la infraestructura</a:t>
          </a:r>
          <a:endParaRPr lang="es-ES" dirty="0"/>
        </a:p>
      </dgm:t>
    </dgm:pt>
    <dgm:pt modelId="{53D6ABE9-7592-46C0-A1F9-B1B0258D9250}" type="parTrans" cxnId="{9A25DE55-89FF-47F3-B454-450C6FC76B61}">
      <dgm:prSet/>
      <dgm:spPr/>
      <dgm:t>
        <a:bodyPr/>
        <a:lstStyle/>
        <a:p>
          <a:endParaRPr lang="es-ES"/>
        </a:p>
      </dgm:t>
    </dgm:pt>
    <dgm:pt modelId="{6D9771C0-3D3E-4C18-9DEB-D076BD8E6441}" type="sibTrans" cxnId="{9A25DE55-89FF-47F3-B454-450C6FC76B61}">
      <dgm:prSet/>
      <dgm:spPr/>
      <dgm:t>
        <a:bodyPr/>
        <a:lstStyle/>
        <a:p>
          <a:endParaRPr lang="es-ES"/>
        </a:p>
      </dgm:t>
    </dgm:pt>
    <dgm:pt modelId="{1C4895EA-E359-4214-857C-01E5F1B8EC8C}">
      <dgm:prSet phldrT="[Texto]" custT="1"/>
      <dgm:spPr/>
      <dgm:t>
        <a:bodyPr/>
        <a:lstStyle/>
        <a:p>
          <a:r>
            <a:rPr lang="es-ES" sz="1400" b="1" dirty="0" smtClean="0"/>
            <a:t>Aspectos financieros</a:t>
          </a:r>
          <a:endParaRPr lang="es-ES" sz="1400" b="1" dirty="0"/>
        </a:p>
      </dgm:t>
    </dgm:pt>
    <dgm:pt modelId="{AD47FD63-0A35-46DA-88C2-4BBB40F64D65}" type="parTrans" cxnId="{3A9F2877-F94D-48C3-99D9-B2E8BE9485B9}">
      <dgm:prSet/>
      <dgm:spPr/>
      <dgm:t>
        <a:bodyPr/>
        <a:lstStyle/>
        <a:p>
          <a:endParaRPr lang="es-ES"/>
        </a:p>
      </dgm:t>
    </dgm:pt>
    <dgm:pt modelId="{01E1DCEE-9C00-4779-B4DC-9B214828983F}" type="sibTrans" cxnId="{3A9F2877-F94D-48C3-99D9-B2E8BE9485B9}">
      <dgm:prSet/>
      <dgm:spPr/>
      <dgm:t>
        <a:bodyPr/>
        <a:lstStyle/>
        <a:p>
          <a:endParaRPr lang="es-ES"/>
        </a:p>
      </dgm:t>
    </dgm:pt>
    <dgm:pt modelId="{F20664E1-9E0B-434A-9E5A-12C277D1057E}">
      <dgm:prSet phldrT="[Texto]" custT="1"/>
      <dgm:spPr/>
      <dgm:t>
        <a:bodyPr/>
        <a:lstStyle/>
        <a:p>
          <a:r>
            <a:rPr lang="es-ES" sz="1400" b="1" dirty="0" smtClean="0"/>
            <a:t>Modelo operativo</a:t>
          </a:r>
          <a:endParaRPr lang="es-ES" sz="1400" b="1" dirty="0"/>
        </a:p>
      </dgm:t>
    </dgm:pt>
    <dgm:pt modelId="{EC80E031-D5D1-4B8B-BC69-9ECA0526DC5B}" type="parTrans" cxnId="{D59C7F6B-6DF2-4CB9-A499-33CED7E237C9}">
      <dgm:prSet/>
      <dgm:spPr/>
      <dgm:t>
        <a:bodyPr/>
        <a:lstStyle/>
        <a:p>
          <a:endParaRPr lang="es-ES"/>
        </a:p>
      </dgm:t>
    </dgm:pt>
    <dgm:pt modelId="{7F73646B-7F82-4367-8CAF-5EED1F4F2E9B}" type="sibTrans" cxnId="{D59C7F6B-6DF2-4CB9-A499-33CED7E237C9}">
      <dgm:prSet/>
      <dgm:spPr/>
      <dgm:t>
        <a:bodyPr/>
        <a:lstStyle/>
        <a:p>
          <a:endParaRPr lang="es-ES"/>
        </a:p>
      </dgm:t>
    </dgm:pt>
    <dgm:pt modelId="{F0FD9F4A-AD59-42FC-A99C-42B20A325B02}">
      <dgm:prSet phldrT="[Texto]"/>
      <dgm:spPr/>
      <dgm:t>
        <a:bodyPr/>
        <a:lstStyle/>
        <a:p>
          <a:r>
            <a:rPr lang="es-MX" dirty="0" smtClean="0"/>
            <a:t>La Arquitectura de La  Información, Aplicaciones Y Tecnología.</a:t>
          </a:r>
          <a:endParaRPr lang="es-ES" dirty="0"/>
        </a:p>
      </dgm:t>
    </dgm:pt>
    <dgm:pt modelId="{C406A583-8D94-4086-95D2-D2A3E7F64761}" type="parTrans" cxnId="{1E49149D-CBC1-4E60-A51A-2F77BBFAB9FC}">
      <dgm:prSet/>
      <dgm:spPr/>
      <dgm:t>
        <a:bodyPr/>
        <a:lstStyle/>
        <a:p>
          <a:endParaRPr lang="es-ES"/>
        </a:p>
      </dgm:t>
    </dgm:pt>
    <dgm:pt modelId="{E66E9CB3-8208-4292-B10D-BFD5855D9EDB}" type="sibTrans" cxnId="{1E49149D-CBC1-4E60-A51A-2F77BBFAB9FC}">
      <dgm:prSet/>
      <dgm:spPr/>
      <dgm:t>
        <a:bodyPr/>
        <a:lstStyle/>
        <a:p>
          <a:endParaRPr lang="es-ES"/>
        </a:p>
      </dgm:t>
    </dgm:pt>
    <dgm:pt modelId="{253DAB14-0A43-4781-8B39-810ABAA800C3}">
      <dgm:prSet phldrT="[Texto]" custT="1"/>
      <dgm:spPr/>
      <dgm:t>
        <a:bodyPr/>
        <a:lstStyle/>
        <a:p>
          <a:r>
            <a:rPr lang="es-ES" sz="1100" b="1" dirty="0" smtClean="0"/>
            <a:t>Administración de la información</a:t>
          </a:r>
          <a:endParaRPr lang="es-ES" sz="1100" b="1" dirty="0"/>
        </a:p>
      </dgm:t>
    </dgm:pt>
    <dgm:pt modelId="{0EA961A7-FD7B-4BBD-ACA4-E9ABBF7D0FB4}" type="parTrans" cxnId="{C07D2334-76AC-43DE-AC6D-86D42B6F4B32}">
      <dgm:prSet/>
      <dgm:spPr/>
      <dgm:t>
        <a:bodyPr/>
        <a:lstStyle/>
        <a:p>
          <a:endParaRPr lang="es-ES"/>
        </a:p>
      </dgm:t>
    </dgm:pt>
    <dgm:pt modelId="{C2EFC710-628E-46E2-8FA5-2851F3023C48}" type="sibTrans" cxnId="{C07D2334-76AC-43DE-AC6D-86D42B6F4B32}">
      <dgm:prSet/>
      <dgm:spPr/>
      <dgm:t>
        <a:bodyPr/>
        <a:lstStyle/>
        <a:p>
          <a:endParaRPr lang="es-ES"/>
        </a:p>
      </dgm:t>
    </dgm:pt>
    <dgm:pt modelId="{6C666731-FF28-4D07-B359-981327CDE49F}">
      <dgm:prSet custT="1"/>
      <dgm:spPr/>
      <dgm:t>
        <a:bodyPr/>
        <a:lstStyle/>
        <a:p>
          <a:r>
            <a:rPr lang="es-ES" sz="1100" b="1" dirty="0" smtClean="0"/>
            <a:t>Desarrollo de productos</a:t>
          </a:r>
          <a:endParaRPr lang="es-ES" sz="1100" b="1" dirty="0"/>
        </a:p>
      </dgm:t>
    </dgm:pt>
    <dgm:pt modelId="{608DF2B0-A55B-4CC5-87F8-9D088FEBD239}" type="parTrans" cxnId="{39FAA525-5BDF-464E-9833-43DAEC1537E7}">
      <dgm:prSet/>
      <dgm:spPr/>
      <dgm:t>
        <a:bodyPr/>
        <a:lstStyle/>
        <a:p>
          <a:endParaRPr lang="es-ES"/>
        </a:p>
      </dgm:t>
    </dgm:pt>
    <dgm:pt modelId="{927E5DEB-093B-4B58-A28B-2A86FC8990F9}" type="sibTrans" cxnId="{39FAA525-5BDF-464E-9833-43DAEC1537E7}">
      <dgm:prSet/>
      <dgm:spPr/>
      <dgm:t>
        <a:bodyPr/>
        <a:lstStyle/>
        <a:p>
          <a:endParaRPr lang="es-ES"/>
        </a:p>
      </dgm:t>
    </dgm:pt>
    <dgm:pt modelId="{66EFEB12-0345-4F18-8E26-AA2C11765FC9}">
      <dgm:prSet custT="1"/>
      <dgm:spPr/>
      <dgm:t>
        <a:bodyPr/>
        <a:lstStyle/>
        <a:p>
          <a:r>
            <a:rPr lang="es-MX" sz="1400" b="1" dirty="0" smtClean="0"/>
            <a:t>Aplicaciones Empresariales.</a:t>
          </a:r>
          <a:endParaRPr lang="es-ES" sz="1400" b="1" dirty="0"/>
        </a:p>
      </dgm:t>
    </dgm:pt>
    <dgm:pt modelId="{90C3B2DD-2A89-40BA-96E7-61421F902FB2}" type="parTrans" cxnId="{9E07DC3D-FD7C-454B-848F-170D014CED8A}">
      <dgm:prSet/>
      <dgm:spPr/>
      <dgm:t>
        <a:bodyPr/>
        <a:lstStyle/>
        <a:p>
          <a:endParaRPr lang="es-ES"/>
        </a:p>
      </dgm:t>
    </dgm:pt>
    <dgm:pt modelId="{244B45CC-2492-4A2E-ACE7-FC33C6FC09D4}" type="sibTrans" cxnId="{9E07DC3D-FD7C-454B-848F-170D014CED8A}">
      <dgm:prSet/>
      <dgm:spPr/>
      <dgm:t>
        <a:bodyPr/>
        <a:lstStyle/>
        <a:p>
          <a:endParaRPr lang="es-ES"/>
        </a:p>
      </dgm:t>
    </dgm:pt>
    <dgm:pt modelId="{333F699D-046A-4FD4-9104-BD42A0B7AFEF}">
      <dgm:prSet custT="1"/>
      <dgm:spPr/>
      <dgm:t>
        <a:bodyPr/>
        <a:lstStyle/>
        <a:p>
          <a:r>
            <a:rPr lang="es-MX" sz="1400" b="1" dirty="0" smtClean="0"/>
            <a:t>Arquitectura Empresarial.</a:t>
          </a:r>
          <a:endParaRPr lang="es-ES" sz="1400" b="1" dirty="0"/>
        </a:p>
      </dgm:t>
    </dgm:pt>
    <dgm:pt modelId="{FFEFE6A9-09EC-4661-88A5-11A924A22F14}" type="parTrans" cxnId="{71FE7510-FCD2-4CC2-BDA4-CCEBB5552C74}">
      <dgm:prSet/>
      <dgm:spPr/>
      <dgm:t>
        <a:bodyPr/>
        <a:lstStyle/>
        <a:p>
          <a:endParaRPr lang="es-ES"/>
        </a:p>
      </dgm:t>
    </dgm:pt>
    <dgm:pt modelId="{31226117-5969-41E1-870B-81FFE6BED59C}" type="sibTrans" cxnId="{71FE7510-FCD2-4CC2-BDA4-CCEBB5552C74}">
      <dgm:prSet/>
      <dgm:spPr/>
      <dgm:t>
        <a:bodyPr/>
        <a:lstStyle/>
        <a:p>
          <a:endParaRPr lang="es-ES"/>
        </a:p>
      </dgm:t>
    </dgm:pt>
    <dgm:pt modelId="{0B87A985-9019-4DCE-BF87-32D3D5AC56E2}">
      <dgm:prSet custT="1"/>
      <dgm:spPr/>
      <dgm:t>
        <a:bodyPr/>
        <a:lstStyle/>
        <a:p>
          <a:r>
            <a:rPr lang="es-MX" sz="1100" b="1" dirty="0" smtClean="0"/>
            <a:t>Relaciones  con los Clientes.</a:t>
          </a:r>
          <a:endParaRPr lang="es-ES" sz="1100" b="1" dirty="0"/>
        </a:p>
      </dgm:t>
    </dgm:pt>
    <dgm:pt modelId="{76666DC5-5E00-49FF-9E4D-BD38CC33CE1D}" type="parTrans" cxnId="{F0EA360F-81B5-4C22-AD57-535B3B64B67D}">
      <dgm:prSet/>
      <dgm:spPr/>
      <dgm:t>
        <a:bodyPr/>
        <a:lstStyle/>
        <a:p>
          <a:endParaRPr lang="es-ES"/>
        </a:p>
      </dgm:t>
    </dgm:pt>
    <dgm:pt modelId="{595C4A75-4769-4CB6-845C-8D6B857B82DF}" type="sibTrans" cxnId="{F0EA360F-81B5-4C22-AD57-535B3B64B67D}">
      <dgm:prSet/>
      <dgm:spPr/>
      <dgm:t>
        <a:bodyPr/>
        <a:lstStyle/>
        <a:p>
          <a:endParaRPr lang="es-ES"/>
        </a:p>
      </dgm:t>
    </dgm:pt>
    <dgm:pt modelId="{95556BFC-4EE8-4CC0-B5FC-107B0BD2E37C}" type="pres">
      <dgm:prSet presAssocID="{143D9DEF-DE60-44F3-BD3A-20668D09F41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BC08E81-2C52-40B6-B171-2EF24A312ECC}" type="pres">
      <dgm:prSet presAssocID="{143D9DEF-DE60-44F3-BD3A-20668D09F41B}" presName="outerBox" presStyleCnt="0"/>
      <dgm:spPr/>
    </dgm:pt>
    <dgm:pt modelId="{4258CC83-D980-43B7-8BC2-6CD436B4101B}" type="pres">
      <dgm:prSet presAssocID="{143D9DEF-DE60-44F3-BD3A-20668D09F41B}" presName="outerBoxParent" presStyleLbl="node1" presStyleIdx="0" presStyleCnt="3" custLinFactNeighborX="5279" custLinFactNeighborY="2670"/>
      <dgm:spPr/>
      <dgm:t>
        <a:bodyPr/>
        <a:lstStyle/>
        <a:p>
          <a:endParaRPr lang="es-ES"/>
        </a:p>
      </dgm:t>
    </dgm:pt>
    <dgm:pt modelId="{10AC34AC-5A42-4821-8A6F-5A58BDD853B6}" type="pres">
      <dgm:prSet presAssocID="{143D9DEF-DE60-44F3-BD3A-20668D09F41B}" presName="outerBoxChildren" presStyleCnt="0"/>
      <dgm:spPr/>
    </dgm:pt>
    <dgm:pt modelId="{A38C25F9-F296-46A4-89BA-CAF944C8774E}" type="pres">
      <dgm:prSet presAssocID="{333F699D-046A-4FD4-9104-BD42A0B7AFEF}" presName="oChild" presStyleLbl="fgAcc1" presStyleIdx="0" presStyleCnt="7" custScaleX="121558" custScaleY="43088" custLinFactNeighborX="14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A52A1-5FB3-432F-A3CD-DD6F642BE3E3}" type="pres">
      <dgm:prSet presAssocID="{31226117-5969-41E1-870B-81FFE6BED59C}" presName="outerSibTrans" presStyleCnt="0"/>
      <dgm:spPr/>
    </dgm:pt>
    <dgm:pt modelId="{F21910B6-2408-4FEC-B347-4E74643BB2D0}" type="pres">
      <dgm:prSet presAssocID="{66EFEB12-0345-4F18-8E26-AA2C11765FC9}" presName="oChild" presStyleLbl="fgAcc1" presStyleIdx="1" presStyleCnt="7" custScaleX="134303" custScaleY="39547" custLinFactNeighborX="19117" custLinFactNeighborY="11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84E6A-8CE1-4D61-9031-A876EA8B3B70}" type="pres">
      <dgm:prSet presAssocID="{143D9DEF-DE60-44F3-BD3A-20668D09F41B}" presName="middleBox" presStyleCnt="0"/>
      <dgm:spPr/>
    </dgm:pt>
    <dgm:pt modelId="{1BF135EA-94E5-4C61-A98C-7243D76D0A22}" type="pres">
      <dgm:prSet presAssocID="{143D9DEF-DE60-44F3-BD3A-20668D09F41B}" presName="middleBoxParent" presStyleLbl="node1" presStyleIdx="1" presStyleCnt="3" custScaleX="95989" custScaleY="111062" custLinFactNeighborX="2294" custLinFactNeighborY="-3486"/>
      <dgm:spPr/>
      <dgm:t>
        <a:bodyPr/>
        <a:lstStyle/>
        <a:p>
          <a:endParaRPr lang="es-ES"/>
        </a:p>
      </dgm:t>
    </dgm:pt>
    <dgm:pt modelId="{52D38922-50E3-4EEC-B9D6-6BF367AECC3C}" type="pres">
      <dgm:prSet presAssocID="{143D9DEF-DE60-44F3-BD3A-20668D09F41B}" presName="middleBoxChildren" presStyleCnt="0"/>
      <dgm:spPr/>
    </dgm:pt>
    <dgm:pt modelId="{32A39AD0-DE62-468F-BBED-EE70BDC827B5}" type="pres">
      <dgm:prSet presAssocID="{1C4895EA-E359-4214-857C-01E5F1B8EC8C}" presName="mChild" presStyleLbl="fgAcc1" presStyleIdx="2" presStyleCnt="7" custLinFactY="-53989" custLinFactNeighborX="161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39E95-0F66-4673-B431-7F3182BBAED8}" type="pres">
      <dgm:prSet presAssocID="{01E1DCEE-9C00-4779-B4DC-9B214828983F}" presName="middleSibTrans" presStyleCnt="0"/>
      <dgm:spPr/>
    </dgm:pt>
    <dgm:pt modelId="{73862A4D-37E0-4EB1-884E-3448A865A3D5}" type="pres">
      <dgm:prSet presAssocID="{F20664E1-9E0B-434A-9E5A-12C277D1057E}" presName="mChild" presStyleLbl="fgAcc1" presStyleIdx="3" presStyleCnt="7" custLinFactY="-24329" custLinFactNeighborX="161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E8240-945B-4573-A93A-336E0C5690A4}" type="pres">
      <dgm:prSet presAssocID="{143D9DEF-DE60-44F3-BD3A-20668D09F41B}" presName="centerBox" presStyleCnt="0"/>
      <dgm:spPr/>
    </dgm:pt>
    <dgm:pt modelId="{57C58520-F2AE-44BF-8B45-CEA6ED4C02D1}" type="pres">
      <dgm:prSet presAssocID="{143D9DEF-DE60-44F3-BD3A-20668D09F41B}" presName="centerBoxParent" presStyleLbl="node1" presStyleIdx="2" presStyleCnt="3" custScaleY="127550" custLinFactNeighborX="2899" custLinFactNeighborY="-11109"/>
      <dgm:spPr/>
      <dgm:t>
        <a:bodyPr/>
        <a:lstStyle/>
        <a:p>
          <a:endParaRPr lang="es-ES"/>
        </a:p>
      </dgm:t>
    </dgm:pt>
    <dgm:pt modelId="{1E5A0544-81B8-472C-80E5-2C6CAD1EDE35}" type="pres">
      <dgm:prSet presAssocID="{143D9DEF-DE60-44F3-BD3A-20668D09F41B}" presName="centerBoxChildren" presStyleCnt="0"/>
      <dgm:spPr/>
    </dgm:pt>
    <dgm:pt modelId="{37D96F78-5202-483E-99E4-C20258FD10F6}" type="pres">
      <dgm:prSet presAssocID="{253DAB14-0A43-4781-8B39-810ABAA800C3}" presName="cChild" presStyleLbl="fgAcc1" presStyleIdx="4" presStyleCnt="7" custLinFactX="105260" custLinFactNeighborX="200000" custLinFactNeighborY="-6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933E4-5E20-4293-8257-15017C5AB95A}" type="pres">
      <dgm:prSet presAssocID="{C2EFC710-628E-46E2-8FA5-2851F3023C48}" presName="centerSibTrans" presStyleCnt="0"/>
      <dgm:spPr/>
    </dgm:pt>
    <dgm:pt modelId="{C756806C-230A-4413-A012-52F4499D6AE5}" type="pres">
      <dgm:prSet presAssocID="{6C666731-FF28-4D07-B359-981327CDE49F}" presName="cChild" presStyleLbl="fgAcc1" presStyleIdx="5" presStyleCnt="7" custLinFactX="-92264" custLinFactNeighborX="-100000" custLinFactNeighborY="-6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B1E3C-C8F0-4BD9-A492-21A890F92C05}" type="pres">
      <dgm:prSet presAssocID="{927E5DEB-093B-4B58-A28B-2A86FC8990F9}" presName="centerSibTrans" presStyleCnt="0"/>
      <dgm:spPr/>
    </dgm:pt>
    <dgm:pt modelId="{342A1E3D-EAA3-4B6A-BFD5-373B4083E4F3}" type="pres">
      <dgm:prSet presAssocID="{0B87A985-9019-4DCE-BF87-32D3D5AC56E2}" presName="cChild" presStyleLbl="fgAcc1" presStyleIdx="6" presStyleCnt="7" custLinFactX="5629" custLinFactNeighborX="100000" custLinFactNeighborY="-69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698934-6DB9-480B-8CA1-9E7A58772822}" srcId="{143D9DEF-DE60-44F3-BD3A-20668D09F41B}" destId="{05B88A0A-9B5A-487E-A102-904F497F5D12}" srcOrd="0" destOrd="0" parTransId="{6C8D6509-9ABB-4A7F-A8D3-BBAE2361E609}" sibTransId="{ECBDC809-B063-4608-8B75-3667D6C2CA08}"/>
    <dgm:cxn modelId="{3A9F2877-F94D-48C3-99D9-B2E8BE9485B9}" srcId="{01643831-6235-43FD-8C23-7A99D2116084}" destId="{1C4895EA-E359-4214-857C-01E5F1B8EC8C}" srcOrd="0" destOrd="0" parTransId="{AD47FD63-0A35-46DA-88C2-4BBB40F64D65}" sibTransId="{01E1DCEE-9C00-4779-B4DC-9B214828983F}"/>
    <dgm:cxn modelId="{1731BDE3-D8AE-4860-A6D0-146C1278AB09}" type="presOf" srcId="{05B88A0A-9B5A-487E-A102-904F497F5D12}" destId="{4258CC83-D980-43B7-8BC2-6CD436B4101B}" srcOrd="0" destOrd="0" presId="urn:microsoft.com/office/officeart/2005/8/layout/target2"/>
    <dgm:cxn modelId="{0468361E-1DAA-4158-91A2-8AD3F370A5CA}" type="presOf" srcId="{6C666731-FF28-4D07-B359-981327CDE49F}" destId="{C756806C-230A-4413-A012-52F4499D6AE5}" srcOrd="0" destOrd="0" presId="urn:microsoft.com/office/officeart/2005/8/layout/target2"/>
    <dgm:cxn modelId="{39FAA525-5BDF-464E-9833-43DAEC1537E7}" srcId="{F0FD9F4A-AD59-42FC-A99C-42B20A325B02}" destId="{6C666731-FF28-4D07-B359-981327CDE49F}" srcOrd="1" destOrd="0" parTransId="{608DF2B0-A55B-4CC5-87F8-9D088FEBD239}" sibTransId="{927E5DEB-093B-4B58-A28B-2A86FC8990F9}"/>
    <dgm:cxn modelId="{D59C7F6B-6DF2-4CB9-A499-33CED7E237C9}" srcId="{01643831-6235-43FD-8C23-7A99D2116084}" destId="{F20664E1-9E0B-434A-9E5A-12C277D1057E}" srcOrd="1" destOrd="0" parTransId="{EC80E031-D5D1-4B8B-BC69-9ECA0526DC5B}" sibTransId="{7F73646B-7F82-4367-8CAF-5EED1F4F2E9B}"/>
    <dgm:cxn modelId="{C0BA4619-103A-4AF7-AC60-46DB3D4F91EF}" type="presOf" srcId="{F20664E1-9E0B-434A-9E5A-12C277D1057E}" destId="{73862A4D-37E0-4EB1-884E-3448A865A3D5}" srcOrd="0" destOrd="0" presId="urn:microsoft.com/office/officeart/2005/8/layout/target2"/>
    <dgm:cxn modelId="{A8F4C0C8-DBDD-4E3B-A95C-84068D2DAC39}" type="presOf" srcId="{333F699D-046A-4FD4-9104-BD42A0B7AFEF}" destId="{A38C25F9-F296-46A4-89BA-CAF944C8774E}" srcOrd="0" destOrd="0" presId="urn:microsoft.com/office/officeart/2005/8/layout/target2"/>
    <dgm:cxn modelId="{1E49149D-CBC1-4E60-A51A-2F77BBFAB9FC}" srcId="{143D9DEF-DE60-44F3-BD3A-20668D09F41B}" destId="{F0FD9F4A-AD59-42FC-A99C-42B20A325B02}" srcOrd="2" destOrd="0" parTransId="{C406A583-8D94-4086-95D2-D2A3E7F64761}" sibTransId="{E66E9CB3-8208-4292-B10D-BFD5855D9EDB}"/>
    <dgm:cxn modelId="{71FE7510-FCD2-4CC2-BDA4-CCEBB5552C74}" srcId="{05B88A0A-9B5A-487E-A102-904F497F5D12}" destId="{333F699D-046A-4FD4-9104-BD42A0B7AFEF}" srcOrd="0" destOrd="0" parTransId="{FFEFE6A9-09EC-4661-88A5-11A924A22F14}" sibTransId="{31226117-5969-41E1-870B-81FFE6BED59C}"/>
    <dgm:cxn modelId="{43511C29-C526-4D89-A463-70AEA0C2E5E5}" type="presOf" srcId="{1C4895EA-E359-4214-857C-01E5F1B8EC8C}" destId="{32A39AD0-DE62-468F-BBED-EE70BDC827B5}" srcOrd="0" destOrd="0" presId="urn:microsoft.com/office/officeart/2005/8/layout/target2"/>
    <dgm:cxn modelId="{9A25DE55-89FF-47F3-B454-450C6FC76B61}" srcId="{143D9DEF-DE60-44F3-BD3A-20668D09F41B}" destId="{01643831-6235-43FD-8C23-7A99D2116084}" srcOrd="1" destOrd="0" parTransId="{53D6ABE9-7592-46C0-A1F9-B1B0258D9250}" sibTransId="{6D9771C0-3D3E-4C18-9DEB-D076BD8E6441}"/>
    <dgm:cxn modelId="{C07D2334-76AC-43DE-AC6D-86D42B6F4B32}" srcId="{F0FD9F4A-AD59-42FC-A99C-42B20A325B02}" destId="{253DAB14-0A43-4781-8B39-810ABAA800C3}" srcOrd="0" destOrd="0" parTransId="{0EA961A7-FD7B-4BBD-ACA4-E9ABBF7D0FB4}" sibTransId="{C2EFC710-628E-46E2-8FA5-2851F3023C48}"/>
    <dgm:cxn modelId="{5DF30AAD-14FE-44C1-A75D-AC13C2F009E5}" type="presOf" srcId="{F0FD9F4A-AD59-42FC-A99C-42B20A325B02}" destId="{57C58520-F2AE-44BF-8B45-CEA6ED4C02D1}" srcOrd="0" destOrd="0" presId="urn:microsoft.com/office/officeart/2005/8/layout/target2"/>
    <dgm:cxn modelId="{A708205C-A37C-4340-9103-BCB4C45D6677}" type="presOf" srcId="{143D9DEF-DE60-44F3-BD3A-20668D09F41B}" destId="{95556BFC-4EE8-4CC0-B5FC-107B0BD2E37C}" srcOrd="0" destOrd="0" presId="urn:microsoft.com/office/officeart/2005/8/layout/target2"/>
    <dgm:cxn modelId="{0E85A0F2-2D78-4A70-B016-B1E387CD7380}" type="presOf" srcId="{66EFEB12-0345-4F18-8E26-AA2C11765FC9}" destId="{F21910B6-2408-4FEC-B347-4E74643BB2D0}" srcOrd="0" destOrd="0" presId="urn:microsoft.com/office/officeart/2005/8/layout/target2"/>
    <dgm:cxn modelId="{89483B0F-ECBD-49F9-83AB-4D6A8A72C5DC}" type="presOf" srcId="{253DAB14-0A43-4781-8B39-810ABAA800C3}" destId="{37D96F78-5202-483E-99E4-C20258FD10F6}" srcOrd="0" destOrd="0" presId="urn:microsoft.com/office/officeart/2005/8/layout/target2"/>
    <dgm:cxn modelId="{5CCABA24-2A89-404E-AA59-83C1E0F6DDDD}" type="presOf" srcId="{0B87A985-9019-4DCE-BF87-32D3D5AC56E2}" destId="{342A1E3D-EAA3-4B6A-BFD5-373B4083E4F3}" srcOrd="0" destOrd="0" presId="urn:microsoft.com/office/officeart/2005/8/layout/target2"/>
    <dgm:cxn modelId="{FD802BE0-5B10-4D03-B5CC-AB845C9907B0}" type="presOf" srcId="{01643831-6235-43FD-8C23-7A99D2116084}" destId="{1BF135EA-94E5-4C61-A98C-7243D76D0A22}" srcOrd="0" destOrd="0" presId="urn:microsoft.com/office/officeart/2005/8/layout/target2"/>
    <dgm:cxn modelId="{9E07DC3D-FD7C-454B-848F-170D014CED8A}" srcId="{05B88A0A-9B5A-487E-A102-904F497F5D12}" destId="{66EFEB12-0345-4F18-8E26-AA2C11765FC9}" srcOrd="1" destOrd="0" parTransId="{90C3B2DD-2A89-40BA-96E7-61421F902FB2}" sibTransId="{244B45CC-2492-4A2E-ACE7-FC33C6FC09D4}"/>
    <dgm:cxn modelId="{F0EA360F-81B5-4C22-AD57-535B3B64B67D}" srcId="{F0FD9F4A-AD59-42FC-A99C-42B20A325B02}" destId="{0B87A985-9019-4DCE-BF87-32D3D5AC56E2}" srcOrd="2" destOrd="0" parTransId="{76666DC5-5E00-49FF-9E4D-BD38CC33CE1D}" sibTransId="{595C4A75-4769-4CB6-845C-8D6B857B82DF}"/>
    <dgm:cxn modelId="{90559760-D984-4112-8BD8-F3D7F6DE0FFE}" type="presParOf" srcId="{95556BFC-4EE8-4CC0-B5FC-107B0BD2E37C}" destId="{6BC08E81-2C52-40B6-B171-2EF24A312ECC}" srcOrd="0" destOrd="0" presId="urn:microsoft.com/office/officeart/2005/8/layout/target2"/>
    <dgm:cxn modelId="{98A73B67-C4B1-48C0-845F-256A379BB787}" type="presParOf" srcId="{6BC08E81-2C52-40B6-B171-2EF24A312ECC}" destId="{4258CC83-D980-43B7-8BC2-6CD436B4101B}" srcOrd="0" destOrd="0" presId="urn:microsoft.com/office/officeart/2005/8/layout/target2"/>
    <dgm:cxn modelId="{5F95384E-A022-4F87-BD58-06B419389D4A}" type="presParOf" srcId="{6BC08E81-2C52-40B6-B171-2EF24A312ECC}" destId="{10AC34AC-5A42-4821-8A6F-5A58BDD853B6}" srcOrd="1" destOrd="0" presId="urn:microsoft.com/office/officeart/2005/8/layout/target2"/>
    <dgm:cxn modelId="{DE2ED82E-14DC-4809-8945-CE1E2F08B741}" type="presParOf" srcId="{10AC34AC-5A42-4821-8A6F-5A58BDD853B6}" destId="{A38C25F9-F296-46A4-89BA-CAF944C8774E}" srcOrd="0" destOrd="0" presId="urn:microsoft.com/office/officeart/2005/8/layout/target2"/>
    <dgm:cxn modelId="{804BEB46-343B-4748-AE11-DF6B4B0FDCD6}" type="presParOf" srcId="{10AC34AC-5A42-4821-8A6F-5A58BDD853B6}" destId="{459A52A1-5FB3-432F-A3CD-DD6F642BE3E3}" srcOrd="1" destOrd="0" presId="urn:microsoft.com/office/officeart/2005/8/layout/target2"/>
    <dgm:cxn modelId="{81B95E2D-536D-4DD2-8675-5E06D16E0584}" type="presParOf" srcId="{10AC34AC-5A42-4821-8A6F-5A58BDD853B6}" destId="{F21910B6-2408-4FEC-B347-4E74643BB2D0}" srcOrd="2" destOrd="0" presId="urn:microsoft.com/office/officeart/2005/8/layout/target2"/>
    <dgm:cxn modelId="{158D8605-98AD-496F-9FCB-5C2650A928DE}" type="presParOf" srcId="{95556BFC-4EE8-4CC0-B5FC-107B0BD2E37C}" destId="{ECF84E6A-8CE1-4D61-9031-A876EA8B3B70}" srcOrd="1" destOrd="0" presId="urn:microsoft.com/office/officeart/2005/8/layout/target2"/>
    <dgm:cxn modelId="{A2551C42-1149-4F43-A515-F0280599DB47}" type="presParOf" srcId="{ECF84E6A-8CE1-4D61-9031-A876EA8B3B70}" destId="{1BF135EA-94E5-4C61-A98C-7243D76D0A22}" srcOrd="0" destOrd="0" presId="urn:microsoft.com/office/officeart/2005/8/layout/target2"/>
    <dgm:cxn modelId="{3A686ADB-94CB-49D3-9DE8-FF07C84477A8}" type="presParOf" srcId="{ECF84E6A-8CE1-4D61-9031-A876EA8B3B70}" destId="{52D38922-50E3-4EEC-B9D6-6BF367AECC3C}" srcOrd="1" destOrd="0" presId="urn:microsoft.com/office/officeart/2005/8/layout/target2"/>
    <dgm:cxn modelId="{60A739CB-0C53-4555-92BF-852C43F2FC55}" type="presParOf" srcId="{52D38922-50E3-4EEC-B9D6-6BF367AECC3C}" destId="{32A39AD0-DE62-468F-BBED-EE70BDC827B5}" srcOrd="0" destOrd="0" presId="urn:microsoft.com/office/officeart/2005/8/layout/target2"/>
    <dgm:cxn modelId="{20FE4B35-4B69-4471-82B2-45D883D79134}" type="presParOf" srcId="{52D38922-50E3-4EEC-B9D6-6BF367AECC3C}" destId="{01539E95-0F66-4673-B431-7F3182BBAED8}" srcOrd="1" destOrd="0" presId="urn:microsoft.com/office/officeart/2005/8/layout/target2"/>
    <dgm:cxn modelId="{ABD081B0-9F30-4452-A751-97903F98DF3E}" type="presParOf" srcId="{52D38922-50E3-4EEC-B9D6-6BF367AECC3C}" destId="{73862A4D-37E0-4EB1-884E-3448A865A3D5}" srcOrd="2" destOrd="0" presId="urn:microsoft.com/office/officeart/2005/8/layout/target2"/>
    <dgm:cxn modelId="{83CECC78-A11B-4D76-B78C-D1D18E3AA3B6}" type="presParOf" srcId="{95556BFC-4EE8-4CC0-B5FC-107B0BD2E37C}" destId="{910E8240-945B-4573-A93A-336E0C5690A4}" srcOrd="2" destOrd="0" presId="urn:microsoft.com/office/officeart/2005/8/layout/target2"/>
    <dgm:cxn modelId="{39213672-AC51-428E-8E37-F6004E5963C2}" type="presParOf" srcId="{910E8240-945B-4573-A93A-336E0C5690A4}" destId="{57C58520-F2AE-44BF-8B45-CEA6ED4C02D1}" srcOrd="0" destOrd="0" presId="urn:microsoft.com/office/officeart/2005/8/layout/target2"/>
    <dgm:cxn modelId="{BAF9136F-A887-462F-9E9D-4DA325645B69}" type="presParOf" srcId="{910E8240-945B-4573-A93A-336E0C5690A4}" destId="{1E5A0544-81B8-472C-80E5-2C6CAD1EDE35}" srcOrd="1" destOrd="0" presId="urn:microsoft.com/office/officeart/2005/8/layout/target2"/>
    <dgm:cxn modelId="{DB586B5A-51BC-4CFF-9EC5-F7F1DF0224A1}" type="presParOf" srcId="{1E5A0544-81B8-472C-80E5-2C6CAD1EDE35}" destId="{37D96F78-5202-483E-99E4-C20258FD10F6}" srcOrd="0" destOrd="0" presId="urn:microsoft.com/office/officeart/2005/8/layout/target2"/>
    <dgm:cxn modelId="{A6EAAA2C-E3F6-4593-B6DD-56494DF6F967}" type="presParOf" srcId="{1E5A0544-81B8-472C-80E5-2C6CAD1EDE35}" destId="{3FC933E4-5E20-4293-8257-15017C5AB95A}" srcOrd="1" destOrd="0" presId="urn:microsoft.com/office/officeart/2005/8/layout/target2"/>
    <dgm:cxn modelId="{317C5D8C-B0B3-446E-9AAC-82497A31F8BC}" type="presParOf" srcId="{1E5A0544-81B8-472C-80E5-2C6CAD1EDE35}" destId="{C756806C-230A-4413-A012-52F4499D6AE5}" srcOrd="2" destOrd="0" presId="urn:microsoft.com/office/officeart/2005/8/layout/target2"/>
    <dgm:cxn modelId="{CB2ACB71-BA68-4701-BC93-C57D9075DD39}" type="presParOf" srcId="{1E5A0544-81B8-472C-80E5-2C6CAD1EDE35}" destId="{2D2B1E3C-C8F0-4BD9-A492-21A890F92C05}" srcOrd="3" destOrd="0" presId="urn:microsoft.com/office/officeart/2005/8/layout/target2"/>
    <dgm:cxn modelId="{4B230CBC-DACB-4A2F-91F1-0BDFA7D10241}" type="presParOf" srcId="{1E5A0544-81B8-472C-80E5-2C6CAD1EDE35}" destId="{342A1E3D-EAA3-4B6A-BFD5-373B4083E4F3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58CC83-D980-43B7-8BC2-6CD436B4101B}">
      <dsp:nvSpPr>
        <dsp:cNvPr id="0" name=""/>
        <dsp:cNvSpPr/>
      </dsp:nvSpPr>
      <dsp:spPr>
        <a:xfrm>
          <a:off x="0" y="0"/>
          <a:ext cx="6408712" cy="2808312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2179562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Concepto del modelo de Negocio</a:t>
          </a:r>
          <a:endParaRPr lang="es-ES" sz="1700" kern="1200" dirty="0"/>
        </a:p>
      </dsp:txBody>
      <dsp:txXfrm>
        <a:off x="0" y="0"/>
        <a:ext cx="6408712" cy="2808312"/>
      </dsp:txXfrm>
    </dsp:sp>
    <dsp:sp modelId="{A38C25F9-F296-46A4-89BA-CAF944C8774E}">
      <dsp:nvSpPr>
        <dsp:cNvPr id="0" name=""/>
        <dsp:cNvSpPr/>
      </dsp:nvSpPr>
      <dsp:spPr>
        <a:xfrm>
          <a:off x="199612" y="702078"/>
          <a:ext cx="1168545" cy="84703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Arquitectura Empresarial.</a:t>
          </a:r>
          <a:endParaRPr lang="es-ES" sz="1400" b="1" kern="1200" dirty="0"/>
        </a:p>
      </dsp:txBody>
      <dsp:txXfrm>
        <a:off x="199612" y="702078"/>
        <a:ext cx="1168545" cy="847031"/>
      </dsp:txXfrm>
    </dsp:sp>
    <dsp:sp modelId="{F21910B6-2408-4FEC-B347-4E74643BB2D0}">
      <dsp:nvSpPr>
        <dsp:cNvPr id="0" name=""/>
        <dsp:cNvSpPr/>
      </dsp:nvSpPr>
      <dsp:spPr>
        <a:xfrm>
          <a:off x="179112" y="1656184"/>
          <a:ext cx="1291063" cy="7774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Aplicaciones Empresariales.</a:t>
          </a:r>
          <a:endParaRPr lang="es-ES" sz="1400" b="1" kern="1200" dirty="0"/>
        </a:p>
      </dsp:txBody>
      <dsp:txXfrm>
        <a:off x="179112" y="1656184"/>
        <a:ext cx="1291063" cy="777422"/>
      </dsp:txXfrm>
    </dsp:sp>
    <dsp:sp modelId="{1BF135EA-94E5-4C61-A98C-7243D76D0A22}">
      <dsp:nvSpPr>
        <dsp:cNvPr id="0" name=""/>
        <dsp:cNvSpPr/>
      </dsp:nvSpPr>
      <dsp:spPr>
        <a:xfrm>
          <a:off x="1495287" y="524820"/>
          <a:ext cx="4767535" cy="2183277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1248295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La administración de la infraestructura</a:t>
          </a:r>
          <a:endParaRPr lang="es-ES" sz="1700" kern="1200" dirty="0"/>
        </a:p>
      </dsp:txBody>
      <dsp:txXfrm>
        <a:off x="1495287" y="524820"/>
        <a:ext cx="4767535" cy="2183277"/>
      </dsp:txXfrm>
    </dsp:sp>
    <dsp:sp modelId="{32A39AD0-DE62-468F-BBED-EE70BDC827B5}">
      <dsp:nvSpPr>
        <dsp:cNvPr id="0" name=""/>
        <dsp:cNvSpPr/>
      </dsp:nvSpPr>
      <dsp:spPr>
        <a:xfrm>
          <a:off x="1566486" y="1051404"/>
          <a:ext cx="993350" cy="54199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Aspectos financieros</a:t>
          </a:r>
          <a:endParaRPr lang="es-ES" sz="1400" b="1" kern="1200" dirty="0"/>
        </a:p>
      </dsp:txBody>
      <dsp:txXfrm>
        <a:off x="1566486" y="1051404"/>
        <a:ext cx="993350" cy="541991"/>
      </dsp:txXfrm>
    </dsp:sp>
    <dsp:sp modelId="{73862A4D-37E0-4EB1-884E-3448A865A3D5}">
      <dsp:nvSpPr>
        <dsp:cNvPr id="0" name=""/>
        <dsp:cNvSpPr/>
      </dsp:nvSpPr>
      <dsp:spPr>
        <a:xfrm>
          <a:off x="1566486" y="1800245"/>
          <a:ext cx="993350" cy="54199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Modelo operativo</a:t>
          </a:r>
          <a:endParaRPr lang="es-ES" sz="1400" b="1" kern="1200" dirty="0"/>
        </a:p>
      </dsp:txBody>
      <dsp:txXfrm>
        <a:off x="1566486" y="1800245"/>
        <a:ext cx="993350" cy="541991"/>
      </dsp:txXfrm>
    </dsp:sp>
    <dsp:sp modelId="{57C58520-F2AE-44BF-8B45-CEA6ED4C02D1}">
      <dsp:nvSpPr>
        <dsp:cNvPr id="0" name=""/>
        <dsp:cNvSpPr/>
      </dsp:nvSpPr>
      <dsp:spPr>
        <a:xfrm>
          <a:off x="2634553" y="1124627"/>
          <a:ext cx="3556835" cy="1432800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34054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La Arquitectura de La  Información, Aplicaciones Y Tecnología.</a:t>
          </a:r>
          <a:endParaRPr lang="es-ES" sz="1700" kern="1200" dirty="0"/>
        </a:p>
      </dsp:txBody>
      <dsp:txXfrm>
        <a:off x="2634553" y="1124627"/>
        <a:ext cx="3556835" cy="1432800"/>
      </dsp:txXfrm>
    </dsp:sp>
    <dsp:sp modelId="{37D96F78-5202-483E-99E4-C20258FD10F6}">
      <dsp:nvSpPr>
        <dsp:cNvPr id="0" name=""/>
        <dsp:cNvSpPr/>
      </dsp:nvSpPr>
      <dsp:spPr>
        <a:xfrm>
          <a:off x="3845007" y="1874383"/>
          <a:ext cx="1103782" cy="5054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Administración de la información</a:t>
          </a:r>
          <a:endParaRPr lang="es-ES" sz="1100" b="1" kern="1200" dirty="0"/>
        </a:p>
      </dsp:txBody>
      <dsp:txXfrm>
        <a:off x="3845007" y="1874383"/>
        <a:ext cx="1103782" cy="505496"/>
      </dsp:txXfrm>
    </dsp:sp>
    <dsp:sp modelId="{C756806C-230A-4413-A012-52F4499D6AE5}">
      <dsp:nvSpPr>
        <dsp:cNvPr id="0" name=""/>
        <dsp:cNvSpPr/>
      </dsp:nvSpPr>
      <dsp:spPr>
        <a:xfrm>
          <a:off x="2705750" y="1874383"/>
          <a:ext cx="1103782" cy="5054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Desarrollo de productos</a:t>
          </a:r>
          <a:endParaRPr lang="es-ES" sz="1100" b="1" kern="1200" dirty="0"/>
        </a:p>
      </dsp:txBody>
      <dsp:txXfrm>
        <a:off x="2705750" y="1874383"/>
        <a:ext cx="1103782" cy="505496"/>
      </dsp:txXfrm>
    </dsp:sp>
    <dsp:sp modelId="{342A1E3D-EAA3-4B6A-BFD5-373B4083E4F3}">
      <dsp:nvSpPr>
        <dsp:cNvPr id="0" name=""/>
        <dsp:cNvSpPr/>
      </dsp:nvSpPr>
      <dsp:spPr>
        <a:xfrm>
          <a:off x="4984265" y="1874388"/>
          <a:ext cx="1103782" cy="5054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Relaciones  con los Clientes.</a:t>
          </a:r>
          <a:endParaRPr lang="es-ES" sz="1100" b="1" kern="1200" dirty="0"/>
        </a:p>
      </dsp:txBody>
      <dsp:txXfrm>
        <a:off x="4984265" y="1874388"/>
        <a:ext cx="1103782" cy="505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78"/>
            <a:ext cx="5829300" cy="19600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98"/>
            <a:ext cx="1543050" cy="780203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98"/>
            <a:ext cx="4514850" cy="780203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71"/>
            <a:ext cx="5829300" cy="181610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51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2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2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046822"/>
            <a:ext cx="3030141" cy="85302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2899843"/>
            <a:ext cx="3030141" cy="526838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1" y="2046822"/>
            <a:ext cx="3031331" cy="85302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1" y="2899843"/>
            <a:ext cx="3031331" cy="526838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3" y="364071"/>
            <a:ext cx="2256235" cy="154940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4078"/>
            <a:ext cx="3833813" cy="780415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3" y="191347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5"/>
            <a:ext cx="4114800" cy="7556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1"/>
            <a:ext cx="4114800" cy="5486400"/>
          </a:xfrm>
        </p:spPr>
        <p:txBody>
          <a:bodyPr/>
          <a:lstStyle>
            <a:lvl1pPr marL="0" indent="0">
              <a:buNone/>
              <a:defRPr sz="3100"/>
            </a:lvl1pPr>
            <a:lvl2pPr marL="457113" indent="0">
              <a:buNone/>
              <a:defRPr sz="2700"/>
            </a:lvl2pPr>
            <a:lvl3pPr marL="914226" indent="0">
              <a:buNone/>
              <a:defRPr sz="2300"/>
            </a:lvl3pPr>
            <a:lvl4pPr marL="1371341" indent="0">
              <a:buNone/>
              <a:defRPr sz="1900"/>
            </a:lvl4pPr>
            <a:lvl5pPr marL="1828453" indent="0">
              <a:buNone/>
              <a:defRPr sz="1900"/>
            </a:lvl5pPr>
            <a:lvl6pPr marL="2285566" indent="0">
              <a:buNone/>
              <a:defRPr sz="1900"/>
            </a:lvl6pPr>
            <a:lvl7pPr marL="2742679" indent="0">
              <a:buNone/>
              <a:defRPr sz="1900"/>
            </a:lvl7pPr>
            <a:lvl8pPr marL="3199794" indent="0">
              <a:buNone/>
              <a:defRPr sz="1900"/>
            </a:lvl8pPr>
            <a:lvl9pPr marL="3656907" indent="0">
              <a:buNone/>
              <a:defRPr sz="19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8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20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49"/>
            <a:ext cx="1600200" cy="486831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5BD0-A3BB-4953-B0E7-BE4631417DB0}" type="datetimeFigureOut">
              <a:rPr lang="es-ES" smtClean="0"/>
              <a:pPr/>
              <a:t>19/09/2012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49"/>
            <a:ext cx="2171700" cy="486831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49"/>
            <a:ext cx="1600200" cy="486831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9F867-7C1E-4EEE-A495-F87348DFDC1E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26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5" indent="-342835" algn="l" defTabSz="914226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9" indent="-285697" algn="l" defTabSz="914226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84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97" indent="-228556" algn="l" defTabSz="914226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10" indent="-228556" algn="l" defTabSz="914226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23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8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3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Subtítulo"/>
          <p:cNvSpPr txBox="1">
            <a:spLocks noGrp="1"/>
          </p:cNvSpPr>
          <p:nvPr>
            <p:ph type="title"/>
          </p:nvPr>
        </p:nvSpPr>
        <p:spPr>
          <a:xfrm>
            <a:off x="260648" y="0"/>
            <a:ext cx="6858000" cy="1524000"/>
          </a:xfrm>
          <a:prstGeom prst="rect">
            <a:avLst/>
          </a:prstGeom>
        </p:spPr>
        <p:txBody>
          <a:bodyPr vert="horz" lIns="91422" tIns="45711" rIns="91422" bIns="45711" rtlCol="0">
            <a:normAutofit fontScale="92500"/>
          </a:bodyPr>
          <a:lstStyle/>
          <a:p>
            <a:pPr marL="342835" marR="0" lvl="0" indent="-342835" algn="l" defTabSz="91422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400" b="1" dirty="0" smtClean="0"/>
              <a:t>UNIVERSIDAD NACIONAL AUTONOMA DE MEXICO</a:t>
            </a:r>
          </a:p>
          <a:p>
            <a:pPr marL="342835" marR="0" lvl="0" indent="-342835" algn="l" defTabSz="91422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Facultad</a:t>
            </a:r>
            <a:r>
              <a:rPr kumimoji="0" lang="es-E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Economía</a:t>
            </a:r>
            <a:endParaRPr kumimoji="0" lang="es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 descr="0001239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7232" y="899592"/>
            <a:ext cx="1044116" cy="1289255"/>
          </a:xfrm>
          <a:prstGeom prst="rect">
            <a:avLst/>
          </a:prstGeom>
        </p:spPr>
      </p:pic>
      <p:sp>
        <p:nvSpPr>
          <p:cNvPr id="6" name="4 Subtítulo"/>
          <p:cNvSpPr txBox="1">
            <a:spLocks/>
          </p:cNvSpPr>
          <p:nvPr/>
        </p:nvSpPr>
        <p:spPr>
          <a:xfrm>
            <a:off x="2402886" y="1595670"/>
            <a:ext cx="1782198" cy="480053"/>
          </a:xfrm>
          <a:prstGeom prst="rect">
            <a:avLst/>
          </a:prstGeom>
        </p:spPr>
        <p:txBody>
          <a:bodyPr vert="horz" lIns="91422" tIns="45711" rIns="91422" bIns="45711" rtlCol="0">
            <a:normAutofit fontScale="62500" lnSpcReduction="20000"/>
          </a:bodyPr>
          <a:lstStyle/>
          <a:p>
            <a:pPr marL="342835" marR="0" lvl="0" indent="-342835" algn="l" defTabSz="91422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Invitan al taller</a:t>
            </a:r>
            <a:r>
              <a:rPr kumimoji="0" lang="es-E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60648" y="1835696"/>
            <a:ext cx="6345324" cy="144016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pPr marL="0" marR="0" lvl="0" indent="0" algn="ctr" defTabSz="9142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erlin Sans FB Demi" pitchFamily="34" charset="0"/>
                <a:ea typeface="+mj-ea"/>
                <a:cs typeface="+mj-cs"/>
              </a:rPr>
              <a:t>Arquitectura Empresarial para Economistas</a:t>
            </a: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erlin Sans FB Demi" pitchFamily="34" charset="0"/>
              <a:ea typeface="+mj-ea"/>
              <a:cs typeface="+mj-cs"/>
            </a:endParaRPr>
          </a:p>
        </p:txBody>
      </p:sp>
      <p:graphicFrame>
        <p:nvGraphicFramePr>
          <p:cNvPr id="8" name="5 Marcador de contenido"/>
          <p:cNvGraphicFramePr>
            <a:graphicFrameLocks noGrp="1"/>
          </p:cNvGraphicFramePr>
          <p:nvPr>
            <p:ph idx="1"/>
          </p:nvPr>
        </p:nvGraphicFramePr>
        <p:xfrm>
          <a:off x="260648" y="2987824"/>
          <a:ext cx="6408712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2 Subtítulo"/>
          <p:cNvSpPr txBox="1">
            <a:spLocks/>
          </p:cNvSpPr>
          <p:nvPr/>
        </p:nvSpPr>
        <p:spPr>
          <a:xfrm>
            <a:off x="332656" y="6804248"/>
            <a:ext cx="6381328" cy="1955709"/>
          </a:xfrm>
          <a:prstGeom prst="rect">
            <a:avLst/>
          </a:prstGeom>
        </p:spPr>
        <p:txBody>
          <a:bodyPr vert="horz" lIns="91422" tIns="45711" rIns="91422" bIns="45711" rtlCol="0">
            <a:normAutofit lnSpcReduction="10000"/>
          </a:bodyPr>
          <a:lstStyle/>
          <a:p>
            <a:pPr marL="342835" indent="-342835" algn="just">
              <a:spcBef>
                <a:spcPct val="20000"/>
              </a:spcBef>
            </a:pPr>
            <a:r>
              <a:rPr lang="es-ES" sz="1800" b="1" dirty="0" smtClean="0"/>
              <a:t>Del 2 </a:t>
            </a:r>
            <a:r>
              <a:rPr lang="es-ES" sz="1800" b="1" dirty="0" smtClean="0"/>
              <a:t>de Octubre </a:t>
            </a:r>
            <a:r>
              <a:rPr lang="es-ES" sz="1800" b="1" dirty="0" smtClean="0"/>
              <a:t> al 4 </a:t>
            </a:r>
            <a:r>
              <a:rPr lang="es-ES" sz="1800" b="1" dirty="0" smtClean="0"/>
              <a:t>Diciembre </a:t>
            </a:r>
            <a:r>
              <a:rPr lang="es-ES" sz="1800" b="1" dirty="0" smtClean="0"/>
              <a:t>del 2012. TODOS LOS MARTES.  </a:t>
            </a:r>
            <a:endParaRPr lang="es-ES" sz="1800" b="1" dirty="0" smtClean="0"/>
          </a:p>
          <a:p>
            <a:pPr marL="342835" indent="-342835" algn="just">
              <a:spcBef>
                <a:spcPct val="20000"/>
              </a:spcBef>
            </a:pPr>
            <a:r>
              <a:rPr lang="es-ES" sz="1600" dirty="0" smtClean="0"/>
              <a:t>Horario:  </a:t>
            </a:r>
            <a:r>
              <a:rPr lang="es-ES" sz="1600" dirty="0" smtClean="0"/>
              <a:t>13:00 </a:t>
            </a:r>
            <a:r>
              <a:rPr lang="es-ES" sz="1600" dirty="0"/>
              <a:t>a </a:t>
            </a:r>
            <a:r>
              <a:rPr lang="es-ES" sz="1600" dirty="0" smtClean="0"/>
              <a:t>15:00  Hrs.</a:t>
            </a:r>
          </a:p>
          <a:p>
            <a:pPr marL="342835" indent="-342835" algn="just">
              <a:spcBef>
                <a:spcPct val="20000"/>
              </a:spcBef>
            </a:pPr>
            <a:r>
              <a:rPr lang="es-ES" sz="1600" dirty="0" smtClean="0"/>
              <a:t>Cupo Limitado, Se otorgará Constancia de Participación al Término del Taller.</a:t>
            </a:r>
          </a:p>
          <a:p>
            <a:pPr algn="just">
              <a:spcBef>
                <a:spcPct val="20000"/>
              </a:spcBef>
            </a:pPr>
            <a:r>
              <a:rPr lang="es-ES" sz="1600" dirty="0" smtClean="0"/>
              <a:t>Informes: </a:t>
            </a:r>
            <a:r>
              <a:rPr lang="es-ES" sz="1600" dirty="0"/>
              <a:t>Dr. Cesar Octavio Vargas </a:t>
            </a:r>
            <a:r>
              <a:rPr lang="es-ES" sz="1600" dirty="0" smtClean="0"/>
              <a:t>Téllez, </a:t>
            </a:r>
            <a:r>
              <a:rPr lang="es-ES" sz="1600" dirty="0"/>
              <a:t>Jefe de la División de Estudios </a:t>
            </a:r>
            <a:r>
              <a:rPr lang="es-ES" sz="1600" dirty="0" smtClean="0"/>
              <a:t>Profesionales, o Prof. Isaías Morales Nájar, Coordinador de </a:t>
            </a:r>
            <a:r>
              <a:rPr lang="es-ES" sz="1600" dirty="0" smtClean="0"/>
              <a:t>Economía de la </a:t>
            </a:r>
            <a:r>
              <a:rPr lang="es-ES" sz="1600" dirty="0" smtClean="0"/>
              <a:t>Empresa, Tel. </a:t>
            </a:r>
            <a:r>
              <a:rPr lang="es-ES" sz="1600" dirty="0" smtClean="0"/>
              <a:t>5622.2105</a:t>
            </a:r>
            <a:r>
              <a:rPr lang="es-ES" sz="1600" dirty="0" smtClean="0"/>
              <a:t>. </a:t>
            </a:r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260648" y="5868144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b="1" dirty="0" smtClean="0"/>
              <a:t>Conoce los </a:t>
            </a:r>
            <a:r>
              <a:rPr lang="es-MX" sz="1400" b="1" dirty="0" smtClean="0"/>
              <a:t>elementos  principales que componen a una empresa  y la generación de nuevos negocios basados en las tecnologías de información</a:t>
            </a:r>
            <a:endParaRPr lang="es-ES" sz="1400" b="1" dirty="0"/>
          </a:p>
        </p:txBody>
      </p:sp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CMAIwDASIAAhEBAxEB/8QAGwAAAgIDAQAAAAAAAAAAAAAABQcEBgABAwL/xABKEAACAQMCAgYDDAYJAgcAAAABAgMABBEFIRIxBhMiQVFhcZGxFBUyNDVCUnJzgZTRFlWhssHhIyQlQ1NidOLwM6IHY2SEksLx/8QAGQEAAgMBAAAAAAAAAAAAAAAAAwQAAQIF/8QAJBEAAgIBBAICAwEAAAAAAAAAAAECEQMEEiExFEEiMjNRYRP/2gAMAwEAAhEDEQA/AHjWmIA3IrGOBVV6VdJl0tRBAhnu5SVihQ8/EnwAq4xcnSKlJRVssklzHHsSBXL3fAObj10odQ1Ge6kJ1O/mkfOeps24I08uLmahcdlnPU3e/wD62T86cjom1bYs9Ukx1e+EH0x66z3wg+mPXSV47L/Bu/xr/nXoGyx/0bv8a/51fgv9leUh0e+EH0x6637vg+nSW/qR/uLsn/WP+dbCWJGepu/xj/nU8L+k8lDo93wfT/bWe74Ppj10mhFZE46i7/GP+dbENl/hXY/94/51PD/pfkr9Dj98IPpj11nvhB9Meuk+LezJxwXf3Xb1v3NZd6XX4t6nh/0nkr9Df98Lf/EHrrPfCD6Y9dKEWlkf7u7/ABb169xWf0bz8W/51PC/pPKQ3kvoDyceupCOr8iKTiWkCyBoLi+t2ByHW4Lb+g0b0rpPfaXNDFqzrPaSEIl4oxwt3Bx3eGfOhz0koq1yajqIsZdZXC1nWZONeR3rtkUqMEe+l6uB27gDmk1eXxumudTJy93IY4T3pEvh6Tzpt62f6jN9Q+ykrF8i6Z5xMf209ooq2xTVSaVI5qCcADJOwAFEotGuDgTyQW7H5kjkt/8AFQTUSznNrdRTheLq3DY8d6uWlTpaLMioZ8EMg4fho+4JPiMkHJ7h405lm49CmOKl2CrXo2knCRJNLxZIwiwjAwCe0S2N/o1Pg0G2CqWtIz2eMs8zvhfH5oO3s3rtJf8AEWAEIAXgI4mlJGMHKoD3Be/uNcr3WngijZJJ3ST4JiQRYxsUPFxNkc9xvnPfS7lOXFhtsUj1pVhFdXVxF1VtE1tOseOpGWU/O3J7t6LWMQMQEpaDBCSHCgA4GSNvTQO0Wa6aW6e0EKSHtSSySNxnPDgKuM+iuOoXkkBjKrFJFImFZkYHY4KkFjgg91RpydWWmkuiXr0VzZNAUuC3G3ATsRn+FE/cYt5zmaRg+eEgjuKjw8zVVW+c/ChgYZyQVP51P0u6ku7uKAxxxg5AdUYle/YZ57VuUJJdmVOLfCLM2m9ciK1zxh9gropCkcwdvRQa509Fvre2NvbkXDOFZUKnCnGdj37mp81lKLIzafm6QtkqrujYG3FzOTnPdQxbt/d0LSQXSXCnEYeUMBnY7FR4eNBhu7TCSr2jUOlx3ZmEEM46l+BmjkUjPobHtrnJo8nOGZJFO44lMZI8s7H7jRDT5vcYlhgdpYncsZOpZOI+ORkYzRCCZOojXDosYA7OJMgA88b+fLnW3lnF9mdkWipyQSwPwyoyN5isCRyq8M68cMo4ZF8f+c6IatKWKxOO2GaR/wDIW34R6Nv5UPHOmIO42wT4ZZ//AA9vpZLKWyuGLTWkphLE8wOR9VXSl90EONb1rzuEP/YKYArlZ4pZGkdDE7gmDtc+IzfVPspLQ/Iul/Yn206dc+IzfUPspLQfIul/Yn203oumL6r0eraHr7iOEtjjYLnGedX6xsmmT3ssonkSBAxe8Q4BI+DxA7HyxtVBjJVgykhgdiOdXrSHvrREGiagl1xcb3UdyNuIBckH4QznH3UbU36AYK9kttFv1lWNLm1W7C8SJJcO/CPELsPXmgc+onTL0W92wv5oJTJJIdgH4cAKeZxnfNWEaiffOO8mtjb3fULHNDJjDoSSpV+WcltjjOKA6x0egHW3Gm3SkZ3tpciRWO+Md/Ol8Uk3Uw81SuJL0/XbS8aG2lEhmm7EjMirljywwO2+w79wSay406NejLIy9qNev6zOWeQgFifAcxjyzmo2haBxSCS965ZVfsRqd1I3DH7xyq2JDCwkeRx1ZUKIzhVwQez5HB5VMkowl8SoJyXItFG/Z332xVv0RY0sBCyzo24CTJ84/QwAT952oPc6Jcw3MkccTGIPlGyASvrqzW/WxMriV+1gGZo1L47xkAeA3JPLlRs890VRjFGnyeLq+jsLdmePijndUU27EMEAzg8XLnzGKEPrML3MZS1EcEbErntMAVx6PPz2ozeQ2+oWQt7hJYwjl0lUcXD3YOeZO/3YquSabKtww4GSAEf0r4wFJOCceg0PCoV8uzWRu0kHbKyluYLd7nUIGjlYrCzB1Ztztsw7/TU4abdWzgLcW7tjKoVcsxHhxPiuVskFhbQWsXFcOG61UHNm7jj5q11gRmuRdSObu6BJGHxDEcctufp7vKgSk7dBUlRX9Zto1jiuQHSaRm6xGzz7zuTvQjNGelIlN0k8zIWk4hhOQwcftoHnen8PMEK5PsHugvy3rP26fuCmCOVL7oJ8taz/AKhP3BTBHKudqPyMew/jQO1v4jN9Q+ykxbb6Lpn2J9tOfXPiM31D7KTVoP7E0z7E+2mdF0wGqJWlJxalarjOZVGMeYphpoVhqM1xI0YWXhyJoiVfJZs7jnyFL/SFmOp23udQ0okBVScAkeNXmNtXa2L29vb2sUuAnG5YrzJJxsc7861qrUuDGBKnZxksdTtFkWLVA57PElwokyOQ3O4Gc4FeWtZrGQLPBFHcScMRkg2xGuPHxyAceFSLe0up5AJL+VeBuMLEoUDIGw78YY7Vl3bwWzLFwzT8MwiVuNmILJG2T5bGgXzQSuCFpdlDba4epnjSURt1kQJYJnYDPfzzjuqRqhbToDFfSO3Wvnr1jGHPEGOwPPaueqmdLW7uE6qMGSNo2jhZHBzsSxAzXGPpDb30drFrFl1vVHPWqd8+JHfmtU5/LtFblHgj6xqNpqkyO8kiFARwpHtgnPjXq01G2trdYY/gLhgHhDdsHPHz5/lXeGxa4d1s7SC9s5ctxR8KyIdyBnO2/jQ28sfcqIJUuIpSCeGWPY78gaMtkviDe5chSBbXU1uoIGaASSrLISuAuNtt/OpdnA9lL1EEYuIUULKxOMIWYnIGx76E6AkUj3STleq6kM/EM9kMCaJ6atszmG1WREkQKgdyCRxvuceveh5Ftbibh8lYRitbi1tXijtVaKMHJklwGA8gN9vGseLVLgmLrbaNGxEeBPgbZyPPBxXGaPUBJJdxanwxGQdWnDkcJ3A/bXqddWQBjNbzAci6FSpG+fMkUDn9hbAHSZbhXga5mWRiXAKKFGA3PHie+gRO9HulaSq0EjIkaM0nZVix4uLtb+FV0neuhg+iFMnEizdBPlrWft0/cFMEcqX3QT5b1r/UJ+4KYQ5VzdR+Vj2H6IG658Rm+ofZSbsvkTTPsT7acmufEZvqH2UndPH9h6Z9ifbTWi6YDVegp0aKrrtkW5daKvquVt+BDxmOGM8Pp6z8v2UvNPbqr63cfNlU58NxTDjJ662ijwJJI3A9Mb/k5qapfJMzgfDPacFubieYlViCOfAoyqCf+39lD9Pmmlm1G25SwNHuvz1A4c/euKG3urjq4eNePitntbpc7gqdj+01PsbxLDSIHj02aKeZVjeeRRgjPPnk+qg7GlyFcrdHjXnV9PnjkkRpOFH4eFh8I+Zxz8OVVQCrVqtzFc6ZdRwyyO0RBPWR8OMHfu7vzqsYxzpzTr40L5eXZd+g0ESafLMhzK74ceGOVHNQsoL+3aG4jDKRscbjzFVHoPcTLfvbAAxupdyeYxy9tXd2CqWY4UDJPhSGdOGVjeKpYynR6Vc6JdStG0brIhWFnOATkbHzr2081vY3V80DWyrB1SxEcn4mH/Pur3qWoSXt5N71yrKY4lROWOMsScZ78LWtMYS2kmm6rFcSFQJZCqlsMSTgkd/KiNurkDpXSOsN3G0Mccy7xQG5mQb8GwCL6hUucyPOUfYlQzAcgSCKqFrOrM+nQBkW4uczSy8xGD8H1ZzVk0jUE1A39yuyG6RI/q7AevB9dVODi7LjK+GwF0vkPBaJ/mmfHpc1WS249NGOlcxOoJAc5hiVW+se0fbQLi7Q9NP4FUEKZXcmW/oJ8taz9un7gphDlS96CfLWs/bp+4KYQ5VzNR+Vj+H6AzXPiU31D7KUGnDOh6af/K/jTf1z4lN9Q+ylFpQzoWnfZfxpnRdMBqe0dgMcudW/V7+SK30PVLcAsFcOM7Z7OR7arFpbPc3CQxAF3OFBOKsFppd3e6OtmSivFOXRDniGQRhvAZzij5tu5WBx7qaRJ0DWbaQxafc2nGJXPbYhgGJzjGOVdjDNqGrX7G9CSwMYo1Zcx8BGMY8fMUDFjf6bE16MQ4PCCGHF4HFFdP02K4t4JmvHRmj+a4JMhJyMH0CgTjFfKPQSMpP4tGXV7MZ4bZ4oikw6qZwO0xHZbnjB7x91AbiB7a4eCX/qIcHz8xVpttPms8ySzxyJw8crlBxQvjJO+R5UO1FIL+69yWyye6IkP9NJ8/Azv3gedbxZEnS6KnF7Sb0Dj7d3cEDZVUH1k1H6RdIXvmeyseIQ54WcHeQ55DyqNpt49npt9p4jlFzOuYggznO3P+Na0+0gs5o2nlzcSHEQReIKf+bE+Zx41lxW9zlyat7VFE2yg97rRIop4o7wMJJIyOLsH4QI8hgj+dddUnuLCyM8DQJIkit2AeLHzQ22CMEju7q3d+67pUuIVjhSHhJmPbWQ8QHCDseEHf8A/K73lhqt1ayQ3F/b8LrmVEgwSNwOZ5bUK7ds30uDxqF3oogs7zUbFeuvYg3EE4uHYc+VBejF4ragllGoCPcmdmB7IVQcCgVxfXE1pDazOHjhJMZIyVz3Z8K7WclxYwTzCCYtcQ9XE4XIwx3OfHY+dMf4pQdsD/o3LhEXVLs3l/cXOdpZWYejO37MVEz2h6aL3+jDT9LWe5ZxcORiMDAUEA4Od/VQTO49NM42nHgBLh8l26C/LWs/bp+4tMIcqXnQT5b1n7dP3FphDlXJ1H5WdLD9AbrnxKb6h9lKTSR/YOm/Zfxpt658Rm+ofZSm0cf2Dp32X8aZ0XTAartBTRmaPU7fgYrxOFJCg7HYjB8eVHbTVZWvZ7RlihaWRlSTqvgkdlc/S2yN81WVGCDnl4GjKsNQtZZ5VEU8C7XIOFY9wP8Am9FGzQT5YHHJroJTRQX0ZswYmkX4U69nDjvKgAAbkfcPChsyQWxFq1pI6Ddrng7ZPivdwjw7+dS52S8QLDdW6mQBmt+HAZiNyT9Inl6qjoZYGaNnuo+B2UgEOFAOW9QIoUVXFhJM5+9rxIevuWSOU9jgUsZV2wcfnXW3uzZIsyuJY2UxR3HV9uEnmCDsR5HPlXa1murYRuJLtuJQeGRBwFggOd+fLO3P012ewuFiEolaNCOGW0kAdDyHCC2zeG++apy9SIo+0aa6L6LxLfL7pRxwzl8ADi8O847iKE6rrT3JVYgBIqcD3HDws48APmg9+Nz6K9Pb2EpaVrS4t+r+ErSBQTg7DO/cR6u+sjs7C/lEcYFuQ4RXRiyv69+7mPHetwUFyzLt+yNZQajewxQrO0dmWwvHIFQHO+BnevV9Zs01sLS4uGe4VgRM2CEU/CJz8E7kZrUo98ryRIyywIAp4lwtvGBsfAcuffmpcMct8t7dWEcrddKkEcxTIEajJJPLBxgk+NW5U7KS4B6abYs8UTXsjtK3AskSDqwc4GcnONvZRMDUrCy9wWaOzJxA3JxEEB32yd9+/njlUK2jt8SDT7a41OTJyI0bqF8ifnDahWqWeqLI93qFtcAOxZpSCVz6RsPR3VaW98sq9q6OutXKm3trI3PumWAsXlDlgM/NBPPlmhGdx6a0zHvJrQPaHppmEdioBJ3yXvoJ8tax9un7i0whypedBPlrWPt0/cWmGOVcjUflZ1MP0RA1lOssphgk8B2+6lLpKldHtozs0JaJ89xBpyzJxxkEd1LDpBZNoWpzzSJ/Z92wLSD+4l7ifI8qLpJpPa/YPUQbVoiAbHn91WGygEOlws0kKFmMiiZuEEspXB7wcbg8qAyIV4TgFWGQ67qfQa1I7Ocu5OFwMnOBT2SDlXIpGW0INp0kioest+AYVCbmPhI798551ONzMtkZreW3klSUJJLGx4kTHexAxyAz5c6rhI3IGPur1BeTWkvWQSlGxgjOx9IrEsbl7LU6CEOp3sXVubqWVT2urlUurMDsBn2ijl3HazTC2nimIdAyRcbKW8BjkSNxg4Pd4VWH1i74WETRxE/PjjVW9YqeuvWsCslrbyKEQ9SzPntjcMR35bc+ihzxSfSNxml2T72xivYGlktJ2ltU2CZ/p1xkDLbgjw51DtLtbi5FmtkY1MTqFTiM8RC77HvIGBtmocnSSWeJEvbeKQBss69lyMbkHuPLlXe+1zS5rWZbcXMN0RwpccKl2XHItnO/jzqtk0qaLcovo7XmpC0htSdLuYI2ZgBd54Vxw9rh7zvzIz4VCs73UJ9WgaSSaaaOQgrxupKkfCxyUAb8vOg0Gp3ttkRXcqhjupbiU/ca3daxf3EZie5IjPNYwEB9PDjNFWF1VA3ksM308OqcdrFqbTGMkKl5KED9rmpHZJ22yK42drLZzSz6iqW0DK/XI8qEXKnOc4Y5OcAECq4xrxsPD7q2sVKr4MufswHsjPPFeokMkyIoyWIAryqsxwgJPgu5qdBBNbzJHEgk1CUYggG5TPz28AN6M2kgcYtvguPQAdZqOrzAHga5Cg9x4VAPspgAUA6J6ONI0yK22ZgMu30m7z+2j+9cPLLdNyOtjjtjRs1DvrGK7iZJUVlIwQRkEeiplaPKsdGyhXnQiSFmOjXsloCcmPHGn3A8qgjop0iAwdXtyf8AR4/+1MrnWsDwFGhqciVIFLDB8i2/RTpF+trf8J/urX6KdI/1ra/fZ/7qZXCPAVnCPAVrychn/DGLT9E+kf60tPwf+6sPRLpF+tbT8F/upl8I8BWcK+AqeVkJ4+MWn6JdIf1rafgv91Z+iXSH9a2n4P8AnTM4RWcIqeVkL8fGLP8ARHpD36pafg/51g6I9IO/U7X8H/OmZwis4RU8rL+yePjFmeiOv/rO1/B/zrX6Ia/+tLT8F/Ombwis4RU8rIV4+MXFv0N1l3AuNXVYs7iC3CHHpyatGg9GbLSAWgTMjDtSvu7ek0fxW870Oeac/sEWOMejSKFGAK9VlZQz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CMAIwDASIAAhEBAxEB/8QAGwAAAgIDAQAAAAAAAAAAAAAABQcEBgABAwL/xABKEAACAQMCAgYDDAYJAgcAAAABAgMABBEFIRIxBhMiQVFhcZGxFBUyNDVCUnJzgZTRFlWhssHhIyQlQ1NidOLwM6IHY2SEksLx/8QAGQEAAgMBAAAAAAAAAAAAAAAAAwQAAQIF/8QAJBEAAgIBBAICAwEAAAAAAAAAAAECEQMEEiExFEEiMjNRYRP/2gAMAwEAAhEDEQA/AHjWmIA3IrGOBVV6VdJl0tRBAhnu5SVihQ8/EnwAq4xcnSKlJRVssklzHHsSBXL3fAObj10odQ1Ge6kJ1O/mkfOeps24I08uLmahcdlnPU3e/wD62T86cjom1bYs9Ukx1e+EH0x66z3wg+mPXSV47L/Bu/xr/nXoGyx/0bv8a/51fgv9leUh0e+EH0x6637vg+nSW/qR/uLsn/WP+dbCWJGepu/xj/nU8L+k8lDo93wfT/bWe74Ppj10mhFZE46i7/GP+dbENl/hXY/94/51PD/pfkr9Dj98IPpj11nvhB9Meuk+LezJxwXf3Xb1v3NZd6XX4t6nh/0nkr9Df98Lf/EHrrPfCD6Y9dKEWlkf7u7/ABb169xWf0bz8W/51PC/pPKQ3kvoDyceupCOr8iKTiWkCyBoLi+t2ByHW4Lb+g0b0rpPfaXNDFqzrPaSEIl4oxwt3Bx3eGfOhz0koq1yajqIsZdZXC1nWZONeR3rtkUqMEe+l6uB27gDmk1eXxumudTJy93IY4T3pEvh6Tzpt62f6jN9Q+ykrF8i6Z5xMf209ooq2xTVSaVI5qCcADJOwAFEotGuDgTyQW7H5kjkt/8AFQTUSznNrdRTheLq3DY8d6uWlTpaLMioZ8EMg4fho+4JPiMkHJ7h405lm49CmOKl2CrXo2knCRJNLxZIwiwjAwCe0S2N/o1Pg0G2CqWtIz2eMs8zvhfH5oO3s3rtJf8AEWAEIAXgI4mlJGMHKoD3Be/uNcr3WngijZJJ3ST4JiQRYxsUPFxNkc9xvnPfS7lOXFhtsUj1pVhFdXVxF1VtE1tOseOpGWU/O3J7t6LWMQMQEpaDBCSHCgA4GSNvTQO0Wa6aW6e0EKSHtSSySNxnPDgKuM+iuOoXkkBjKrFJFImFZkYHY4KkFjgg91RpydWWmkuiXr0VzZNAUuC3G3ATsRn+FE/cYt5zmaRg+eEgjuKjw8zVVW+c/ChgYZyQVP51P0u6ku7uKAxxxg5AdUYle/YZ57VuUJJdmVOLfCLM2m9ciK1zxh9gropCkcwdvRQa509Fvre2NvbkXDOFZUKnCnGdj37mp81lKLIzafm6QtkqrujYG3FzOTnPdQxbt/d0LSQXSXCnEYeUMBnY7FR4eNBhu7TCSr2jUOlx3ZmEEM46l+BmjkUjPobHtrnJo8nOGZJFO44lMZI8s7H7jRDT5vcYlhgdpYncsZOpZOI+ORkYzRCCZOojXDosYA7OJMgA88b+fLnW3lnF9mdkWipyQSwPwyoyN5isCRyq8M68cMo4ZF8f+c6IatKWKxOO2GaR/wDIW34R6Nv5UPHOmIO42wT4ZZ//AA9vpZLKWyuGLTWkphLE8wOR9VXSl90EONb1rzuEP/YKYArlZ4pZGkdDE7gmDtc+IzfVPspLQ/Iul/Yn206dc+IzfUPspLQfIul/Yn203oumL6r0eraHr7iOEtjjYLnGedX6xsmmT3ssonkSBAxe8Q4BI+DxA7HyxtVBjJVgykhgdiOdXrSHvrREGiagl1xcb3UdyNuIBckH4QznH3UbU36AYK9kttFv1lWNLm1W7C8SJJcO/CPELsPXmgc+onTL0W92wv5oJTJJIdgH4cAKeZxnfNWEaiffOO8mtjb3fULHNDJjDoSSpV+WcltjjOKA6x0egHW3Gm3SkZ3tpciRWO+Md/Ol8Uk3Uw81SuJL0/XbS8aG2lEhmm7EjMirljywwO2+w79wSay406NejLIy9qNev6zOWeQgFifAcxjyzmo2haBxSCS965ZVfsRqd1I3DH7xyq2JDCwkeRx1ZUKIzhVwQez5HB5VMkowl8SoJyXItFG/Z332xVv0RY0sBCyzo24CTJ84/QwAT952oPc6Jcw3MkccTGIPlGyASvrqzW/WxMriV+1gGZo1L47xkAeA3JPLlRs890VRjFGnyeLq+jsLdmePijndUU27EMEAzg8XLnzGKEPrML3MZS1EcEbErntMAVx6PPz2ozeQ2+oWQt7hJYwjl0lUcXD3YOeZO/3YquSabKtww4GSAEf0r4wFJOCceg0PCoV8uzWRu0kHbKyluYLd7nUIGjlYrCzB1Ztztsw7/TU4abdWzgLcW7tjKoVcsxHhxPiuVskFhbQWsXFcOG61UHNm7jj5q11gRmuRdSObu6BJGHxDEcctufp7vKgSk7dBUlRX9Zto1jiuQHSaRm6xGzz7zuTvQjNGelIlN0k8zIWk4hhOQwcftoHnen8PMEK5PsHugvy3rP26fuCmCOVL7oJ8taz/AKhP3BTBHKudqPyMew/jQO1v4jN9Q+ykxbb6Lpn2J9tOfXPiM31D7KTVoP7E0z7E+2mdF0wGqJWlJxalarjOZVGMeYphpoVhqM1xI0YWXhyJoiVfJZs7jnyFL/SFmOp23udQ0okBVScAkeNXmNtXa2L29vb2sUuAnG5YrzJJxsc7861qrUuDGBKnZxksdTtFkWLVA57PElwokyOQ3O4Gc4FeWtZrGQLPBFHcScMRkg2xGuPHxyAceFSLe0up5AJL+VeBuMLEoUDIGw78YY7Vl3bwWzLFwzT8MwiVuNmILJG2T5bGgXzQSuCFpdlDba4epnjSURt1kQJYJnYDPfzzjuqRqhbToDFfSO3Wvnr1jGHPEGOwPPaueqmdLW7uE6qMGSNo2jhZHBzsSxAzXGPpDb30drFrFl1vVHPWqd8+JHfmtU5/LtFblHgj6xqNpqkyO8kiFARwpHtgnPjXq01G2trdYY/gLhgHhDdsHPHz5/lXeGxa4d1s7SC9s5ctxR8KyIdyBnO2/jQ28sfcqIJUuIpSCeGWPY78gaMtkviDe5chSBbXU1uoIGaASSrLISuAuNtt/OpdnA9lL1EEYuIUULKxOMIWYnIGx76E6AkUj3STleq6kM/EM9kMCaJ6atszmG1WREkQKgdyCRxvuceveh5Ftbibh8lYRitbi1tXijtVaKMHJklwGA8gN9vGseLVLgmLrbaNGxEeBPgbZyPPBxXGaPUBJJdxanwxGQdWnDkcJ3A/bXqddWQBjNbzAci6FSpG+fMkUDn9hbAHSZbhXga5mWRiXAKKFGA3PHie+gRO9HulaSq0EjIkaM0nZVix4uLtb+FV0neuhg+iFMnEizdBPlrWft0/cFMEcqX3QT5b1r/UJ+4KYQ5VzdR+Vj2H6IG658Rm+ofZSbsvkTTPsT7acmufEZvqH2UndPH9h6Z9ifbTWi6YDVegp0aKrrtkW5daKvquVt+BDxmOGM8Pp6z8v2UvNPbqr63cfNlU58NxTDjJ662ijwJJI3A9Mb/k5qapfJMzgfDPacFubieYlViCOfAoyqCf+39lD9Pmmlm1G25SwNHuvz1A4c/euKG3urjq4eNePitntbpc7gqdj+01PsbxLDSIHj02aKeZVjeeRRgjPPnk+qg7GlyFcrdHjXnV9PnjkkRpOFH4eFh8I+Zxz8OVVQCrVqtzFc6ZdRwyyO0RBPWR8OMHfu7vzqsYxzpzTr40L5eXZd+g0ESafLMhzK74ceGOVHNQsoL+3aG4jDKRscbjzFVHoPcTLfvbAAxupdyeYxy9tXd2CqWY4UDJPhSGdOGVjeKpYynR6Vc6JdStG0brIhWFnOATkbHzr2081vY3V80DWyrB1SxEcn4mH/Pur3qWoSXt5N71yrKY4lROWOMsScZ78LWtMYS2kmm6rFcSFQJZCqlsMSTgkd/KiNurkDpXSOsN3G0Mccy7xQG5mQb8GwCL6hUucyPOUfYlQzAcgSCKqFrOrM+nQBkW4uczSy8xGD8H1ZzVk0jUE1A39yuyG6RI/q7AevB9dVODi7LjK+GwF0vkPBaJ/mmfHpc1WS249NGOlcxOoJAc5hiVW+se0fbQLi7Q9NP4FUEKZXcmW/oJ8taz9un7gphDlS96CfLWs/bp+4KYQ5VzNR+Vj+H6AzXPiU31D7KUGnDOh6af/K/jTf1z4lN9Q+ylFpQzoWnfZfxpnRdMBqe0dgMcudW/V7+SK30PVLcAsFcOM7Z7OR7arFpbPc3CQxAF3OFBOKsFppd3e6OtmSivFOXRDniGQRhvAZzij5tu5WBx7qaRJ0DWbaQxafc2nGJXPbYhgGJzjGOVdjDNqGrX7G9CSwMYo1Zcx8BGMY8fMUDFjf6bE16MQ4PCCGHF4HFFdP02K4t4JmvHRmj+a4JMhJyMH0CgTjFfKPQSMpP4tGXV7MZ4bZ4oikw6qZwO0xHZbnjB7x91AbiB7a4eCX/qIcHz8xVpttPms8ySzxyJw8crlBxQvjJO+R5UO1FIL+69yWyye6IkP9NJ8/Azv3gedbxZEnS6KnF7Sb0Dj7d3cEDZVUH1k1H6RdIXvmeyseIQ54WcHeQ55DyqNpt49npt9p4jlFzOuYggznO3P+Na0+0gs5o2nlzcSHEQReIKf+bE+Zx41lxW9zlyat7VFE2yg97rRIop4o7wMJJIyOLsH4QI8hgj+dddUnuLCyM8DQJIkit2AeLHzQ22CMEju7q3d+67pUuIVjhSHhJmPbWQ8QHCDseEHf8A/K73lhqt1ayQ3F/b8LrmVEgwSNwOZ5bUK7ds30uDxqF3oogs7zUbFeuvYg3EE4uHYc+VBejF4ragllGoCPcmdmB7IVQcCgVxfXE1pDazOHjhJMZIyVz3Z8K7WclxYwTzCCYtcQ9XE4XIwx3OfHY+dMf4pQdsD/o3LhEXVLs3l/cXOdpZWYejO37MVEz2h6aL3+jDT9LWe5ZxcORiMDAUEA4Od/VQTO49NM42nHgBLh8l26C/LWs/bp+4tMIcqXnQT5b1n7dP3FphDlXJ1H5WdLD9AbrnxKb6h9lKTSR/YOm/Zfxpt658Rm+ofZSm0cf2Dp32X8aZ0XTAartBTRmaPU7fgYrxOFJCg7HYjB8eVHbTVZWvZ7RlihaWRlSTqvgkdlc/S2yN81WVGCDnl4GjKsNQtZZ5VEU8C7XIOFY9wP8Am9FGzQT5YHHJroJTRQX0ZswYmkX4U69nDjvKgAAbkfcPChsyQWxFq1pI6Ddrng7ZPivdwjw7+dS52S8QLDdW6mQBmt+HAZiNyT9Inl6qjoZYGaNnuo+B2UgEOFAOW9QIoUVXFhJM5+9rxIevuWSOU9jgUsZV2wcfnXW3uzZIsyuJY2UxR3HV9uEnmCDsR5HPlXa1murYRuJLtuJQeGRBwFggOd+fLO3P012ewuFiEolaNCOGW0kAdDyHCC2zeG++apy9SIo+0aa6L6LxLfL7pRxwzl8ADi8O847iKE6rrT3JVYgBIqcD3HDws48APmg9+Nz6K9Pb2EpaVrS4t+r+ErSBQTg7DO/cR6u+sjs7C/lEcYFuQ4RXRiyv69+7mPHetwUFyzLt+yNZQajewxQrO0dmWwvHIFQHO+BnevV9Zs01sLS4uGe4VgRM2CEU/CJz8E7kZrUo98ryRIyywIAp4lwtvGBsfAcuffmpcMct8t7dWEcrddKkEcxTIEajJJPLBxgk+NW5U7KS4B6abYs8UTXsjtK3AskSDqwc4GcnONvZRMDUrCy9wWaOzJxA3JxEEB32yd9+/njlUK2jt8SDT7a41OTJyI0bqF8ifnDahWqWeqLI93qFtcAOxZpSCVz6RsPR3VaW98sq9q6OutXKm3trI3PumWAsXlDlgM/NBPPlmhGdx6a0zHvJrQPaHppmEdioBJ3yXvoJ8tax9un7i0whypedBPlrWPt0/cWmGOVcjUflZ1MP0RA1lOssphgk8B2+6lLpKldHtozs0JaJ89xBpyzJxxkEd1LDpBZNoWpzzSJ/Z92wLSD+4l7ifI8qLpJpPa/YPUQbVoiAbHn91WGygEOlws0kKFmMiiZuEEspXB7wcbg8qAyIV4TgFWGQ67qfQa1I7Ocu5OFwMnOBT2SDlXIpGW0INp0kioest+AYVCbmPhI798551ONzMtkZreW3klSUJJLGx4kTHexAxyAz5c6rhI3IGPur1BeTWkvWQSlGxgjOx9IrEsbl7LU6CEOp3sXVubqWVT2urlUurMDsBn2ijl3HazTC2nimIdAyRcbKW8BjkSNxg4Pd4VWH1i74WETRxE/PjjVW9YqeuvWsCslrbyKEQ9SzPntjcMR35bc+ihzxSfSNxml2T72xivYGlktJ2ltU2CZ/p1xkDLbgjw51DtLtbi5FmtkY1MTqFTiM8RC77HvIGBtmocnSSWeJEvbeKQBss69lyMbkHuPLlXe+1zS5rWZbcXMN0RwpccKl2XHItnO/jzqtk0qaLcovo7XmpC0htSdLuYI2ZgBd54Vxw9rh7zvzIz4VCs73UJ9WgaSSaaaOQgrxupKkfCxyUAb8vOg0Gp3ttkRXcqhjupbiU/ca3daxf3EZie5IjPNYwEB9PDjNFWF1VA3ksM308OqcdrFqbTGMkKl5KED9rmpHZJ22yK42drLZzSz6iqW0DK/XI8qEXKnOc4Y5OcAECq4xrxsPD7q2sVKr4MufswHsjPPFeokMkyIoyWIAryqsxwgJPgu5qdBBNbzJHEgk1CUYggG5TPz28AN6M2kgcYtvguPQAdZqOrzAHga5Cg9x4VAPspgAUA6J6ONI0yK22ZgMu30m7z+2j+9cPLLdNyOtjjtjRs1DvrGK7iZJUVlIwQRkEeiplaPKsdGyhXnQiSFmOjXsloCcmPHGn3A8qgjop0iAwdXtyf8AR4/+1MrnWsDwFGhqciVIFLDB8i2/RTpF+trf8J/urX6KdI/1ra/fZ/7qZXCPAVnCPAVrychn/DGLT9E+kf60tPwf+6sPRLpF+tbT8F/upl8I8BWcK+AqeVkJ4+MWn6JdIf1rafgv91Z+iXSH9a2n4P8AnTM4RWcIqeVkL8fGLP8ARHpD36pafg/51g6I9IO/U7X8H/OmZwis4RU8rL+yePjFmeiOv/rO1/B/zrX6Ia/+tLT8F/Ombwis4RU8rIV4+MXFv0N1l3AuNXVYs7iC3CHHpyatGg9GbLSAWgTMjDtSvu7ek0fxW870Oeac/sEWOMejSKFGAK9VlZQz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2" name="11 Imagen" descr="logoUNAM (1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0648" y="827584"/>
            <a:ext cx="1368152" cy="1535868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1628800" y="6372200"/>
            <a:ext cx="362663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Lugar: Facultad de Economía, UNAM. 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158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UNIVERSIDAD NACIONAL AUTONOMA DE MEXICO                                 Facultad de Economía</vt:lpstr>
    </vt:vector>
  </TitlesOfParts>
  <Company>GMS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GMS Tecnologia</dc:creator>
  <cp:lastModifiedBy>DEP3</cp:lastModifiedBy>
  <cp:revision>34</cp:revision>
  <dcterms:created xsi:type="dcterms:W3CDTF">2012-09-10T19:11:35Z</dcterms:created>
  <dcterms:modified xsi:type="dcterms:W3CDTF">2012-09-19T16:30:24Z</dcterms:modified>
</cp:coreProperties>
</file>