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401" autoAdjust="0"/>
  </p:normalViewPr>
  <p:slideViewPr>
    <p:cSldViewPr>
      <p:cViewPr varScale="1">
        <p:scale>
          <a:sx n="84" d="100"/>
          <a:sy n="84" d="100"/>
        </p:scale>
        <p:origin x="-155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8BEE85-17D2-4DFD-B380-32DC92052219}" type="datetimeFigureOut">
              <a:rPr lang="es-ES" smtClean="0"/>
              <a:pPr/>
              <a:t>17/10/2012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9BD5C5-66DF-4B73-908D-67B5B1381B27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9BD5C5-66DF-4B73-908D-67B5B1381B27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4687B-CC53-4CDE-8294-9CE32692377F}" type="datetimeFigureOut">
              <a:rPr lang="es-MX" smtClean="0"/>
              <a:pPr/>
              <a:t>17/10/2012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B1853-2BDB-4ED8-AC28-EF9C04568E83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132.248.45.5/videoconf/tv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upload.wikimedia.org/wikipedia/commons/thumb/e/e5/Manifa1.jpg/230px-Manifa1.jpg"/>
          <p:cNvPicPr>
            <a:picLocks noChangeAspect="1" noChangeArrowheads="1"/>
          </p:cNvPicPr>
          <p:nvPr/>
        </p:nvPicPr>
        <p:blipFill>
          <a:blip r:embed="rId3" cstate="print">
            <a:lum bright="21000" contrast="-80000"/>
          </a:blip>
          <a:srcRect/>
          <a:stretch>
            <a:fillRect/>
          </a:stretch>
        </p:blipFill>
        <p:spPr bwMode="auto">
          <a:xfrm>
            <a:off x="191132" y="310420"/>
            <a:ext cx="8524272" cy="604753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51520" y="188641"/>
            <a:ext cx="8496944" cy="8156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/>
              <a:t>División de Estudios de Posgrado  en Economía</a:t>
            </a:r>
          </a:p>
          <a:p>
            <a:pPr algn="ctr"/>
            <a:r>
              <a:rPr lang="es-MX" sz="2800" b="1" dirty="0" smtClean="0"/>
              <a:t>y </a:t>
            </a:r>
            <a:r>
              <a:rPr lang="es-MX" sz="2800" b="1" dirty="0" err="1" smtClean="0"/>
              <a:t>Economarx</a:t>
            </a:r>
            <a:r>
              <a:rPr lang="es-MX" sz="2800" b="1" dirty="0" smtClean="0"/>
              <a:t> 21</a:t>
            </a:r>
          </a:p>
          <a:p>
            <a:pPr algn="ctr"/>
            <a:r>
              <a:rPr lang="es-MX" sz="3200" b="1" dirty="0" smtClean="0"/>
              <a:t>Invitan a la Videoconferencia</a:t>
            </a:r>
          </a:p>
          <a:p>
            <a:pPr algn="ctr"/>
            <a:r>
              <a:rPr lang="es-MX" b="1" dirty="0" smtClean="0"/>
              <a:t>desde la Universidad Autónoma de Barcelona, España.</a:t>
            </a:r>
            <a:r>
              <a:rPr lang="es-MX" sz="2800" b="1" dirty="0" smtClean="0"/>
              <a:t> </a:t>
            </a:r>
          </a:p>
          <a:p>
            <a:pPr algn="ctr"/>
            <a:r>
              <a:rPr lang="es-MX" sz="4000" b="1" u="sng" dirty="0" smtClean="0"/>
              <a:t>La crisis económica española</a:t>
            </a:r>
          </a:p>
          <a:p>
            <a:pPr algn="ctr"/>
            <a:r>
              <a:rPr lang="es-MX" sz="2800" b="1" dirty="0" smtClean="0"/>
              <a:t>Ponente: Dra. Miren </a:t>
            </a:r>
            <a:r>
              <a:rPr lang="es-MX" sz="2800" b="1" dirty="0" err="1" smtClean="0"/>
              <a:t>Etxezarreta</a:t>
            </a:r>
            <a:endParaRPr lang="es-MX" sz="2800" b="1" dirty="0" smtClean="0"/>
          </a:p>
          <a:p>
            <a:pPr algn="ctr"/>
            <a:r>
              <a:rPr lang="es-MX" sz="2800" dirty="0" smtClean="0"/>
              <a:t>Miércoles 24 de octubre del 2012</a:t>
            </a:r>
          </a:p>
          <a:p>
            <a:pPr algn="ctr"/>
            <a:r>
              <a:rPr lang="es-MX" sz="3200" dirty="0" smtClean="0"/>
              <a:t>de 9:00 a 11:00 hrs. Sala Ricardo Torres </a:t>
            </a:r>
            <a:r>
              <a:rPr lang="es-MX" sz="3200" dirty="0" err="1" smtClean="0"/>
              <a:t>Gaytán</a:t>
            </a:r>
            <a:r>
              <a:rPr lang="es-MX" sz="3200" dirty="0" smtClean="0"/>
              <a:t>, </a:t>
            </a:r>
          </a:p>
          <a:p>
            <a:pPr algn="ctr"/>
            <a:r>
              <a:rPr lang="es-MX" sz="3200" dirty="0" smtClean="0"/>
              <a:t>Edificio B, Facultad de Economía, UNAM</a:t>
            </a:r>
          </a:p>
          <a:p>
            <a:pPr algn="r"/>
            <a:endParaRPr lang="es-MX" b="1" dirty="0" smtClean="0"/>
          </a:p>
          <a:p>
            <a:pPr algn="r"/>
            <a:r>
              <a:rPr lang="es-MX" b="1" dirty="0" smtClean="0"/>
              <a:t>Transmisión internacional de Eventos en TV en VIVO desde la UNAM:</a:t>
            </a:r>
            <a:endParaRPr lang="es-MX" dirty="0" smtClean="0"/>
          </a:p>
          <a:p>
            <a:pPr algn="r"/>
            <a:r>
              <a:rPr lang="es-MX" b="1" dirty="0" smtClean="0">
                <a:solidFill>
                  <a:srgbClr val="FFC000"/>
                </a:solidFill>
                <a:hlinkClick r:id="rId4"/>
              </a:rPr>
              <a:t>http://132.248.45.5/videoconf/tv.htm</a:t>
            </a:r>
            <a:endParaRPr lang="es-MX" b="1" dirty="0" smtClean="0">
              <a:solidFill>
                <a:srgbClr val="FFC000"/>
              </a:solidFill>
            </a:endParaRPr>
          </a:p>
          <a:p>
            <a:pPr algn="r"/>
            <a:endParaRPr lang="es-MX" b="1" dirty="0" smtClean="0">
              <a:solidFill>
                <a:srgbClr val="C00000"/>
              </a:solidFill>
            </a:endParaRPr>
          </a:p>
          <a:p>
            <a:pPr algn="r"/>
            <a:endParaRPr lang="es-MX" b="1" dirty="0" smtClean="0"/>
          </a:p>
          <a:p>
            <a:pPr algn="r"/>
            <a:endParaRPr lang="es-MX" b="1" dirty="0" smtClean="0"/>
          </a:p>
          <a:p>
            <a:pPr algn="r"/>
            <a:r>
              <a:rPr lang="es-MX" sz="1400" b="1" dirty="0" smtClean="0"/>
              <a:t>Organizan: Gloria Martínez, Alejandro Valle y José G. Sandoval</a:t>
            </a:r>
            <a:endParaRPr lang="es-MX" sz="1400" dirty="0" smtClean="0"/>
          </a:p>
          <a:p>
            <a:pPr algn="ctr"/>
            <a:endParaRPr lang="es-MX" sz="2800" dirty="0" smtClean="0"/>
          </a:p>
          <a:p>
            <a:pPr algn="ctr"/>
            <a:r>
              <a:rPr lang="es-MX" sz="2800" b="1" dirty="0" smtClean="0"/>
              <a:t> </a:t>
            </a:r>
            <a:endParaRPr lang="es-MX" sz="2800" dirty="0" smtClean="0"/>
          </a:p>
          <a:p>
            <a:pPr algn="ctr"/>
            <a:endParaRPr lang="es-MX" sz="2800" dirty="0" smtClean="0"/>
          </a:p>
          <a:p>
            <a:pPr algn="ctr"/>
            <a:endParaRPr lang="es-MX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86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dos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dos</dc:creator>
  <cp:lastModifiedBy>CIFE</cp:lastModifiedBy>
  <cp:revision>7</cp:revision>
  <dcterms:created xsi:type="dcterms:W3CDTF">2012-10-15T01:00:00Z</dcterms:created>
  <dcterms:modified xsi:type="dcterms:W3CDTF">2012-10-17T17:43:08Z</dcterms:modified>
</cp:coreProperties>
</file>