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59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10/30/2012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10/30/2012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10/30/2012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03" y="25909"/>
            <a:ext cx="6544041" cy="403132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07035" y="25909"/>
            <a:ext cx="89049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"/>
                <a:ea typeface="Arial"/>
                <a:cs typeface="Arial"/>
              </a:rPr>
              <a:t>La División de Estudios Profesionales </a:t>
            </a:r>
          </a:p>
          <a:p>
            <a:pPr algn="ctr"/>
            <a:r>
              <a:rPr lang="es-ES" sz="2000" b="1" smtClean="0">
                <a:latin typeface="Arial"/>
                <a:ea typeface="Arial"/>
                <a:cs typeface="Arial"/>
              </a:rPr>
              <a:t>invita </a:t>
            </a:r>
            <a:r>
              <a:rPr lang="es-ES" sz="2000" b="1" dirty="0" smtClean="0">
                <a:latin typeface="Arial"/>
                <a:ea typeface="Arial"/>
                <a:cs typeface="Arial"/>
              </a:rPr>
              <a:t>a estudiantes de licenciatura a asistir al </a:t>
            </a:r>
          </a:p>
          <a:p>
            <a:endParaRPr lang="es-ES" sz="2000" b="1" dirty="0" smtClean="0">
              <a:latin typeface="Arial"/>
              <a:ea typeface="Arial"/>
              <a:cs typeface="Arial"/>
            </a:endParaRPr>
          </a:p>
          <a:p>
            <a:pPr algn="ctr"/>
            <a:r>
              <a:rPr lang="es-ES" sz="4400" b="1" dirty="0" smtClean="0">
                <a:latin typeface="Arial"/>
                <a:ea typeface="Arial"/>
                <a:cs typeface="Arial"/>
              </a:rPr>
              <a:t>c u r s o</a:t>
            </a:r>
          </a:p>
          <a:p>
            <a:endParaRPr lang="es-ES" sz="2000" b="1" dirty="0" smtClean="0">
              <a:latin typeface="Arial"/>
              <a:ea typeface="Arial"/>
              <a:cs typeface="Arial"/>
            </a:endParaRPr>
          </a:p>
          <a:p>
            <a:pPr algn="ctr"/>
            <a:r>
              <a:rPr lang="es-ES" sz="3600" b="1" dirty="0" smtClean="0">
                <a:latin typeface="Arial Narrow"/>
                <a:ea typeface="Arial"/>
                <a:cs typeface="Arial Narrow"/>
              </a:rPr>
              <a:t>Desarrollo de habilidades para la comprensión y producción del discurso económico</a:t>
            </a:r>
          </a:p>
          <a:p>
            <a:pPr algn="ctr"/>
            <a:r>
              <a:rPr lang="es-ES" sz="3600" b="1" dirty="0" smtClean="0">
                <a:latin typeface="Arial Narrow"/>
                <a:ea typeface="Arial"/>
                <a:cs typeface="Arial Narrow"/>
              </a:rPr>
              <a:t>I. Léxico</a:t>
            </a:r>
          </a:p>
          <a:p>
            <a:endParaRPr lang="es-ES" sz="2000" b="1" dirty="0" smtClean="0">
              <a:latin typeface="Arial"/>
              <a:ea typeface="Arial"/>
              <a:cs typeface="Arial"/>
            </a:endParaRPr>
          </a:p>
          <a:p>
            <a:endParaRPr lang="es-ES" sz="2000" b="1" dirty="0" smtClean="0">
              <a:latin typeface="Arial"/>
              <a:ea typeface="Arial"/>
              <a:cs typeface="Arial"/>
            </a:endParaRPr>
          </a:p>
          <a:p>
            <a:endParaRPr lang="es-ES" sz="2000" b="1" dirty="0">
              <a:latin typeface="Arial"/>
              <a:ea typeface="Arial"/>
              <a:cs typeface="Arial"/>
            </a:endParaRPr>
          </a:p>
          <a:p>
            <a:r>
              <a:rPr lang="es-ES" sz="1400" b="1" dirty="0" smtClean="0">
                <a:latin typeface="Arial"/>
                <a:ea typeface="Arial"/>
                <a:cs typeface="Arial"/>
              </a:rPr>
              <a:t>Impartido por el Dr. Ricardo Arriaga Campos</a:t>
            </a:r>
          </a:p>
          <a:p>
            <a:r>
              <a:rPr lang="es-ES" sz="1200" b="1" dirty="0" smtClean="0">
                <a:latin typeface="Arial"/>
                <a:ea typeface="Arial"/>
                <a:cs typeface="Arial"/>
              </a:rPr>
              <a:t>http://laspalabrasexactas.blogspot.com</a:t>
            </a:r>
            <a:endParaRPr lang="es-ES" sz="1200" dirty="0" smtClean="0">
              <a:latin typeface="Arial"/>
              <a:ea typeface="Arial"/>
              <a:cs typeface="Arial"/>
            </a:endParaRPr>
          </a:p>
          <a:p>
            <a:pPr algn="just"/>
            <a:endParaRPr lang="es-ES" sz="1200" dirty="0">
              <a:latin typeface="Arial"/>
              <a:ea typeface="Arial"/>
              <a:cs typeface="Arial"/>
            </a:endParaRPr>
          </a:p>
          <a:p>
            <a:pPr algn="just"/>
            <a:endParaRPr lang="es-ES" sz="1200" dirty="0" smtClean="0">
              <a:latin typeface="Arial"/>
              <a:ea typeface="Arial"/>
              <a:cs typeface="Arial"/>
            </a:endParaRPr>
          </a:p>
          <a:p>
            <a:pPr algn="just"/>
            <a:r>
              <a:rPr lang="es-ES" sz="1200" dirty="0" smtClean="0">
                <a:latin typeface="Arial"/>
                <a:ea typeface="Arial"/>
                <a:cs typeface="Arial"/>
              </a:rPr>
              <a:t>Este </a:t>
            </a:r>
            <a:r>
              <a:rPr lang="es-ES" sz="1200" dirty="0">
                <a:latin typeface="Arial"/>
                <a:ea typeface="Arial"/>
                <a:cs typeface="Arial"/>
              </a:rPr>
              <a:t>curso es resultado de la investigación: Radiografía lexicoconceptual del estudiante de Economía y del Proyecto PAPIME (PE402411) "Desarrollo de competencias lingüísticas y lexicoconceptuales para la comprensión y producción del discurso económico. Estrategias de enseñanza-aprendizaje y Observatorio para la construcción de indicadores de competencias".</a:t>
            </a:r>
          </a:p>
          <a:p>
            <a:endParaRPr lang="es-ES" dirty="0">
              <a:latin typeface="Arial"/>
              <a:ea typeface="Arial"/>
              <a:cs typeface="Arial"/>
            </a:endParaRPr>
          </a:p>
          <a:p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6203378" y="3812345"/>
            <a:ext cx="28086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Grupo 1: 26 y 27 de noviembre</a:t>
            </a: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Grupo 2: 28 y 29 de noviembre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endParaRPr lang="es-ES" sz="1100" b="1" dirty="0" smtClean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11:00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a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12:30</a:t>
            </a:r>
            <a:endParaRPr lang="es-ES" sz="1100" b="1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Aula: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“Horacio Flores de la Peña”, </a:t>
            </a:r>
            <a:r>
              <a:rPr lang="es-ES" sz="1100" b="1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edificio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B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, Facultad </a:t>
            </a:r>
            <a:r>
              <a:rPr lang="es-ES" sz="1100" b="1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de </a:t>
            </a:r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Economía</a:t>
            </a: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Inscripciones:</a:t>
            </a: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Hortensia Martínez Valdez</a:t>
            </a:r>
          </a:p>
          <a:p>
            <a:r>
              <a:rPr lang="es-ES" sz="1100" b="1" dirty="0" smtClea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Área de Métodos Cuantitativos </a:t>
            </a:r>
            <a:endParaRPr lang="es-ES_tradnl" sz="11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alphaModFix amt="50000"/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0603" y="6192961"/>
            <a:ext cx="5844816" cy="630452"/>
          </a:xfrm>
          <a:prstGeom prst="rect">
            <a:avLst/>
          </a:prstGeom>
          <a:solidFill>
            <a:schemeClr val="accent6">
              <a:lumMod val="75000"/>
              <a:alpha val="46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31146383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entrado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Centrado.thmx</Template>
  <TotalTime>77</TotalTime>
  <Words>136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Centrado</vt:lpstr>
      <vt:lpstr>Diapositiva 1</vt:lpstr>
    </vt:vector>
  </TitlesOfParts>
  <Company>Universidad Nacional Autónoma de México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Arriaga Campos</dc:creator>
  <cp:lastModifiedBy>Ricardo</cp:lastModifiedBy>
  <cp:revision>9</cp:revision>
  <cp:lastPrinted>2012-10-24T18:44:01Z</cp:lastPrinted>
  <dcterms:created xsi:type="dcterms:W3CDTF">2011-11-04T02:39:45Z</dcterms:created>
  <dcterms:modified xsi:type="dcterms:W3CDTF">2012-10-30T20:00:04Z</dcterms:modified>
</cp:coreProperties>
</file>