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57" r:id="rId5"/>
    <p:sldId id="263" r:id="rId6"/>
    <p:sldId id="266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06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946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731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09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80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8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83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98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44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52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113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86587-C3F2-4BCD-9FEB-E846974551B6}" type="datetimeFigureOut">
              <a:rPr lang="es-MX" smtClean="0"/>
              <a:t>08/11/2012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6DCB-F33C-42FF-ACB3-44CF951157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536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microsoft.com/office/2007/relationships/hdphoto" Target="../media/hdphoto1.wdp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373216"/>
            <a:ext cx="1400611" cy="140790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9405" y="692696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MARATÓN DE LECTURA UNAM </a:t>
            </a:r>
            <a:b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12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de Noviembre 2012</a:t>
            </a:r>
            <a:b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MX" sz="2000" b="1" dirty="0" smtClean="0"/>
              <a:t>Dentro del marco de la</a:t>
            </a:r>
            <a:endParaRPr lang="es-MX" sz="3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8840" y="2452304"/>
            <a:ext cx="3563376" cy="328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61248"/>
            <a:ext cx="864779" cy="89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689501"/>
            <a:ext cx="1080120" cy="86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8483" y="5517232"/>
            <a:ext cx="1263890" cy="126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3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03" y="5635119"/>
            <a:ext cx="962937" cy="9679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5674930"/>
            <a:ext cx="1008112" cy="92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100635" y="620688"/>
            <a:ext cx="678373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>
                    <a:lumMod val="50000"/>
                  </a:schemeClr>
                </a:solidFill>
              </a:rPr>
              <a:t>Maratón </a:t>
            </a:r>
            <a:r>
              <a:rPr lang="es-ES_tradnl" sz="2400" b="1" dirty="0">
                <a:solidFill>
                  <a:schemeClr val="bg1">
                    <a:lumMod val="50000"/>
                  </a:schemeClr>
                </a:solidFill>
              </a:rPr>
              <a:t>de Lectura UNAM </a:t>
            </a:r>
            <a:r>
              <a:rPr lang="es-ES_tradnl" sz="2400" b="1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</a:p>
          <a:p>
            <a:pPr algn="ct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12 </a:t>
            </a:r>
            <a:r>
              <a:rPr lang="es-MX" sz="2400" b="1" dirty="0">
                <a:solidFill>
                  <a:schemeClr val="bg1">
                    <a:lumMod val="50000"/>
                  </a:schemeClr>
                </a:solidFill>
              </a:rPr>
              <a:t>de Noviembre </a:t>
            </a:r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</a:p>
          <a:p>
            <a:pPr algn="ctr"/>
            <a:r>
              <a:rPr lang="es-MX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12:00 </a:t>
            </a:r>
            <a:r>
              <a:rPr lang="es-MX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 16:00 horas</a:t>
            </a:r>
          </a:p>
          <a:p>
            <a:pPr algn="just"/>
            <a:endParaRPr lang="es-ES_tradnl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Porque estamos seguros de que la participación de la juventud en la educación de México es indispensable,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Fondo para la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Paz y la Universidad Nacional Autónoma de México 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reúnen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este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12 de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noviembre, a más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4,000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estudiantes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y público en general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 durante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4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horas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que acudirán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LEER de manera solidaria a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la Alberca Olímpica de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Ciudad Universitaria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para que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un grupo de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patrocinadores  aporten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$20 pesos por cada hora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su esfuerzo. Los recursos recaudados se destinarán a proyectos educativos y sustentables en comunidades indígenas en pobreza extrema de Veracruz, San Luis Potosí, Campeche y Oaxaca, en el marco de la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Décima Olimpiada Solidaria de Estudio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just"/>
            <a:endParaRPr lang="es-ES_tradnl" sz="1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5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674400"/>
            <a:ext cx="7128792" cy="4932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400" b="1" dirty="0">
                <a:solidFill>
                  <a:schemeClr val="bg1">
                    <a:lumMod val="50000"/>
                  </a:schemeClr>
                </a:solidFill>
              </a:rPr>
              <a:t>Décima Olimpiada Solidaria de Estudio</a:t>
            </a:r>
          </a:p>
          <a:p>
            <a:pPr algn="ctr"/>
            <a:endParaRPr lang="es-ES_tradnl" sz="105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El Maratón de Lectura UNAM 2012 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nace en el marco de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la ‘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Décima Olimpiada Solidaria de Estudio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’, donde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más de 50 mil </a:t>
            </a:r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</a:rPr>
              <a:t>jóvenes de 13 países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acuden  de manera simultánea a la biblioteca de su escuela a estudiar o leer  por una hora,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durante un mes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(5 de noviembre a 5 de diciembre de 2012), y un grupo de patrocinadores convierten cada hora en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$20 pesos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, que a su vez se destinan hacia proyectos educativos de los diferentes países. </a:t>
            </a:r>
            <a:endParaRPr lang="es-ES_tradn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ES_tradnl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México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logró el 2º lugar a nivel mundial durante 2010 y 2011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, con la participación de más de 12 mil estudiantes que aportaron 114,778 horas de estudio. México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es de los pocos países que estudia por su propia causa: </a:t>
            </a:r>
            <a:r>
              <a:rPr lang="es-ES_tradnl" sz="2000" b="1" dirty="0">
                <a:solidFill>
                  <a:schemeClr val="bg1">
                    <a:lumMod val="50000"/>
                  </a:schemeClr>
                </a:solidFill>
              </a:rPr>
              <a:t>el desarrollo de proyectos educativos y sustentables en comunidades indígenas de Veracruz, San Luis Potosí, Oaxaca y Campeche.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360" y="5805264"/>
            <a:ext cx="1008112" cy="92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1" y="5805264"/>
            <a:ext cx="948677" cy="95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59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5848" y="260648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 smtClean="0">
                <a:solidFill>
                  <a:schemeClr val="bg1">
                    <a:lumMod val="50000"/>
                  </a:schemeClr>
                </a:solidFill>
              </a:rPr>
              <a:t>«El Maratón de Lectura UNAM 2012»</a:t>
            </a:r>
            <a:endParaRPr lang="es-MX" sz="28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31149" y="1052736"/>
            <a:ext cx="734481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Alberca Olímpica</a:t>
            </a:r>
          </a:p>
          <a:p>
            <a:pPr algn="ctr"/>
            <a:r>
              <a:rPr lang="es-MX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Lunes 12 de noviembre</a:t>
            </a:r>
          </a:p>
          <a:p>
            <a:pPr algn="ctr"/>
            <a:r>
              <a:rPr lang="es-MX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11.00 a 16:00 horas</a:t>
            </a:r>
          </a:p>
          <a:p>
            <a:pPr algn="ctr"/>
            <a:endParaRPr lang="es-MX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4" y="2852936"/>
            <a:ext cx="705678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Objetivo:	   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«Leer con causa»</a:t>
            </a:r>
          </a:p>
          <a:p>
            <a:endParaRPr lang="es-MX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Lograr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la incidencia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de empresas Socialmente Responsables en proyectos sustentables  a través de la lectura.</a:t>
            </a:r>
            <a:endParaRPr lang="es-MX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s-MX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Superar la meta de 4,000 lectores solidarios en favor del desarrollo y la equidad de las comunidades más desfavorecidas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MX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s-MX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Lograr la participación de grandes personalidades del mundo literario que se solidaricen con la causa, a partir de la lectura.</a:t>
            </a:r>
            <a:endParaRPr lang="es-MX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360" y="5661248"/>
            <a:ext cx="1069560" cy="984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2" y="5633186"/>
            <a:ext cx="1165350" cy="117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065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Durante el Maratón de Lectura habrá tres autores mexicanos promoviendo la Lectura con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Causa.</a:t>
            </a:r>
          </a:p>
          <a:p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Contamos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con la difusión de Grupo Acir, 99.3 FM para la Inauguración y durante el evento.</a:t>
            </a:r>
          </a:p>
          <a:p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Tenemos confirmado el patrocinio de Coca-Cola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FEMSA,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The Home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Depot</a:t>
            </a:r>
            <a:r>
              <a:rPr lang="es-MX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sz="2800" b="1" dirty="0" smtClean="0">
                <a:solidFill>
                  <a:schemeClr val="bg1">
                    <a:lumMod val="50000"/>
                  </a:schemeClr>
                </a:solidFill>
              </a:rPr>
              <a:t>y Fundación ACIR.</a:t>
            </a:r>
            <a:endParaRPr lang="es-MX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MX" sz="28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7867" y="66564"/>
            <a:ext cx="1763176" cy="162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611616"/>
            <a:ext cx="962937" cy="96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01208"/>
            <a:ext cx="1442996" cy="145051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22318" y="5301208"/>
            <a:ext cx="1575491" cy="145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95536" y="260648"/>
            <a:ext cx="82809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Para asegurar la transparencia, Fondo para la Paz enviará un reporte de resultados y evidencia fotográfica del día del evento a todos sus patrocinadores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ES_tradnl" sz="20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989" y="1564491"/>
            <a:ext cx="2652529" cy="1989397"/>
          </a:xfrm>
          <a:prstGeom prst="rect">
            <a:avLst/>
          </a:prstGeom>
          <a:ln w="28575"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8" name="5 Marcador de contenido"/>
          <p:cNvPicPr>
            <a:picLocks noGrp="1"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2636912"/>
            <a:ext cx="2621716" cy="1966287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9" name="8 CuadroTexto"/>
          <p:cNvSpPr txBox="1"/>
          <p:nvPr/>
        </p:nvSpPr>
        <p:spPr>
          <a:xfrm>
            <a:off x="606989" y="3864535"/>
            <a:ext cx="283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Los patrocinadores invierten  $20 por cada hora  de lectura…</a:t>
            </a:r>
            <a:endParaRPr lang="es-ES_tradn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398" y="1564491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…y en las comunidades indígenas se ejecutan los recursos recaudados en proyectos sustentables</a:t>
            </a:r>
            <a:endParaRPr lang="es-ES_tradn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57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408</Words>
  <Application>Microsoft Office PowerPoint</Application>
  <PresentationFormat>Presentación en pantalla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MARATÓN DE LECTURA UNAM  12 de Noviembre 2012  Dentro del marco de la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MARATÓN DE LECTURA «Decima Olimpiada Solidaria de Estudio»</dc:title>
  <dc:creator>Fondo Para la Paz</dc:creator>
  <cp:lastModifiedBy>Fondo Para la Paz, IAP</cp:lastModifiedBy>
  <cp:revision>57</cp:revision>
  <dcterms:created xsi:type="dcterms:W3CDTF">2012-07-09T17:31:24Z</dcterms:created>
  <dcterms:modified xsi:type="dcterms:W3CDTF">2012-11-09T01:55:35Z</dcterms:modified>
</cp:coreProperties>
</file>